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3" r:id="rId4"/>
    <p:sldId id="271" r:id="rId5"/>
    <p:sldId id="273" r:id="rId6"/>
    <p:sldId id="274" r:id="rId7"/>
    <p:sldId id="272" r:id="rId8"/>
    <p:sldId id="275" r:id="rId9"/>
    <p:sldId id="265" r:id="rId10"/>
    <p:sldId id="266" r:id="rId11"/>
    <p:sldId id="262" r:id="rId12"/>
    <p:sldId id="26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7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youtu.be/2x8AolI0L2o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youtu.be/FEqFp0q60-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2777067" y="3414346"/>
            <a:ext cx="9004626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-24450" y="1962042"/>
            <a:ext cx="9175316" cy="914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LEAVING YOUR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7155" y="3414346"/>
            <a:ext cx="5945338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MARK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63646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34" y="127074"/>
            <a:ext cx="608335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87188" y="2938101"/>
            <a:ext cx="782222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 AIMHigh Insights: </a:t>
            </a:r>
            <a:r>
              <a:rPr lang="en-US" sz="20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Change the narrative… Leave Your Mark</a:t>
            </a:r>
          </a:p>
          <a:p>
            <a:pPr algn="ctr"/>
            <a:r>
              <a:rPr lang="en-US" b="1" u="sng" dirty="0">
                <a:hlinkClick r:id="rId2"/>
              </a:rPr>
              <a:t>https://youtu.be/2x8AolI0L2o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017165" y="6345115"/>
            <a:ext cx="3189290" cy="3077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anose="020B0606020202030204" pitchFamily="34" charset="0"/>
              </a:rPr>
              <a:t>FOLLOW US@AIMHIGHEI</a:t>
            </a: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2435830"/>
          </a:xfrm>
        </p:spPr>
        <p:txBody>
          <a:bodyPr>
            <a:normAutofit/>
          </a:bodyPr>
          <a:lstStyle/>
          <a:p>
            <a:pPr fontAlgn="base">
              <a:lnSpc>
                <a:spcPct val="150000"/>
              </a:lnSpc>
            </a:pP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Constructively express their views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Understand the role of protests, programs and policies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Gain Insight into ideological views on various issues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EXPRESS YOURSELF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Freedom of Expression Explained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2AFCA1-DFB6-4BED-AB0C-DD65915D20A8}"/>
              </a:ext>
            </a:extLst>
          </p:cNvPr>
          <p:cNvSpPr txBox="1"/>
          <p:nvPr/>
        </p:nvSpPr>
        <p:spPr>
          <a:xfrm>
            <a:off x="451555" y="4578471"/>
            <a:ext cx="11514668" cy="113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 Narrow" panose="020B0604020202020204" pitchFamily="34" charset="0"/>
                <a:cs typeface="Arial Narrow" panose="020B0604020202020204" pitchFamily="34" charset="0"/>
              </a:rPr>
              <a:t>What types of personal or societal issues do they feel comfortable expressing their opinions about?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Arial Narrow" panose="020B0604020202020204" pitchFamily="34" charset="0"/>
                <a:cs typeface="Arial Narrow" panose="020B0604020202020204" pitchFamily="34" charset="0"/>
              </a:rPr>
              <a:t>What are the factors that make them comfortable or uncomfortable about expressing their views?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78F479-8C76-D24D-93FC-C9F11806197A}"/>
              </a:ext>
            </a:extLst>
          </p:cNvPr>
          <p:cNvSpPr txBox="1"/>
          <p:nvPr/>
        </p:nvSpPr>
        <p:spPr>
          <a:xfrm>
            <a:off x="3663570" y="3172765"/>
            <a:ext cx="4797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fontAlgn="base"/>
            <a:r>
              <a:rPr lang="en-US" b="1" u="sng" dirty="0">
                <a:hlinkClick r:id="rId2"/>
              </a:rPr>
              <a:t>https://youtu.be/FEqFp0q60-U</a:t>
            </a:r>
            <a:r>
              <a:rPr lang="en-US" b="1" dirty="0"/>
              <a:t> </a:t>
            </a:r>
            <a:endParaRPr lang="en-US" sz="24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041E4A-455A-C34E-B515-1FB148D4E3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354" y="2770746"/>
            <a:ext cx="1804106" cy="15427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7E2DD9-FEE8-F043-BE93-660EEAB406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491" y="2948275"/>
            <a:ext cx="553910" cy="67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197627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277879" y="1220679"/>
            <a:ext cx="118125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/>
          </a:p>
          <a:p>
            <a:r>
              <a:rPr lang="en-US" sz="2800" b="1" u="sng" dirty="0">
                <a:latin typeface="Arial Narrow" panose="020B0604020202020204" pitchFamily="34" charset="0"/>
                <a:cs typeface="Arial Narrow" panose="020B0604020202020204" pitchFamily="34" charset="0"/>
              </a:rPr>
              <a:t>Constructive expression</a:t>
            </a:r>
            <a:r>
              <a:rPr lang="en-US" sz="28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- </a:t>
            </a: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is to ensure that their argument or point of view is based more on critical information than just emotional expression. </a:t>
            </a:r>
          </a:p>
          <a:p>
            <a:b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</a:br>
            <a:r>
              <a:rPr lang="en-US" sz="2800" b="1" i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Example: </a:t>
            </a: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Imagine you walk into the lunchroom and see your girlfriend or boyfriend having lunch with someone else. What would you think or what would you do?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562163"/>
            <a:ext cx="12444697" cy="51767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CONSTRUCTIVE EXPRESSION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97F520-5A9C-9649-9D3F-7BDE887A3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384" y="3898335"/>
            <a:ext cx="2719971" cy="2719971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5771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01109"/>
            <a:ext cx="10770303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187570" y="1655963"/>
            <a:ext cx="12004430" cy="4627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When thinking about an argument, a good critical thinker considers questions like the following?</a:t>
            </a:r>
          </a:p>
          <a:p>
            <a:pPr algn="ctr"/>
            <a:endParaRPr lang="en-US" sz="24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lphaL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Is the info given in support of my argument true?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L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Does the info support my conclusion?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L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Do I need to withhold judgment until better evidence is available?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L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Is my argument based on good reasoning or does it appeal mainly to my emotions?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L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Based on the available evidence, are other conclusions equally likely?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L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What needs to be done to reach a good conclusion?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70" y="418751"/>
            <a:ext cx="10299808" cy="801928"/>
          </a:xfrm>
          <a:ln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CONSTRUCTIVE EXPRESSION</a:t>
            </a:r>
          </a:p>
        </p:txBody>
      </p:sp>
    </p:spTree>
    <p:extLst>
      <p:ext uri="{BB962C8B-B14F-4D97-AF65-F5344CB8AC3E}">
        <p14:creationId xmlns:p14="http://schemas.microsoft.com/office/powerpoint/2010/main" val="799706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4E547F-D253-5A4D-A7C7-4F367228E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26" y="3070578"/>
            <a:ext cx="5167463" cy="378742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-496712" y="1648999"/>
            <a:ext cx="12688711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lvl="2" fontAlgn="base"/>
            <a:r>
              <a:rPr lang="en-US" sz="28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To express yourself constructively, always be sure to:</a:t>
            </a:r>
          </a:p>
          <a:p>
            <a:pPr marL="1371600" lvl="2" indent="-45720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Attack the argument, not the person</a:t>
            </a:r>
          </a:p>
          <a:p>
            <a:pPr marL="1371600" lvl="2" indent="-45720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Avoid hasty generalization</a:t>
            </a:r>
          </a:p>
          <a:p>
            <a:pPr marL="1371600" lvl="2" indent="-45720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Don't threaten in order to win an argument</a:t>
            </a:r>
          </a:p>
          <a:p>
            <a:pPr marL="1371600" lvl="2" indent="-45720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Remember it’s not a popularity contest.</a:t>
            </a:r>
          </a:p>
          <a:p>
            <a:pPr lvl="2" fontAlgn="base"/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579237"/>
            <a:ext cx="12166711" cy="51767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CONSTRUCTIVE EXPRESSION</a:t>
            </a:r>
            <a:endParaRPr lang="en-US" sz="5400" b="1" dirty="0">
              <a:solidFill>
                <a:schemeClr val="bg1">
                  <a:lumMod val="95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332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40718"/>
            <a:ext cx="11390489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0898120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98042"/>
            <a:ext cx="12132843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PROTESTS, PROGRAMS AND POLICIES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E2BB3F-7F97-1141-ADB5-70D1C3884AC2}"/>
              </a:ext>
            </a:extLst>
          </p:cNvPr>
          <p:cNvSpPr/>
          <p:nvPr/>
        </p:nvSpPr>
        <p:spPr>
          <a:xfrm>
            <a:off x="-516818" y="1860636"/>
            <a:ext cx="12584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2800" dirty="0">
                <a:latin typeface="Arial Narrow" panose="020B0606020202030204" pitchFamily="34" charset="0"/>
              </a:rPr>
              <a:t>In a democratic society, there are several ways in which people could express their views.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DC777A-46CD-D846-AB03-162BC713A96B}"/>
              </a:ext>
            </a:extLst>
          </p:cNvPr>
          <p:cNvSpPr/>
          <p:nvPr/>
        </p:nvSpPr>
        <p:spPr>
          <a:xfrm>
            <a:off x="-138106" y="2950341"/>
            <a:ext cx="11346269" cy="1949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Protest describe a recent or past demonstration on a social issue</a:t>
            </a:r>
          </a:p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Programs give examples of organizations that address particular matters</a:t>
            </a:r>
          </a:p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Policies give an example of a law that was created to address a problem.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0EC09C-C9E7-5942-9E29-6C3547483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661" y="5002073"/>
            <a:ext cx="1626361" cy="168293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7B4860-BC6C-5140-ADEF-1A995D919B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195" y="5047540"/>
            <a:ext cx="1521178" cy="152117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857C9E6-B26D-8744-AAEC-C629AB7FB3B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4900170"/>
            <a:ext cx="3988562" cy="166854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0073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86393"/>
            <a:ext cx="11390489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0898120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98042"/>
            <a:ext cx="12132843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ONLINE PRESENCE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87C693-B588-FB4F-B6CC-FA73456F4E89}"/>
              </a:ext>
            </a:extLst>
          </p:cNvPr>
          <p:cNvSpPr/>
          <p:nvPr/>
        </p:nvSpPr>
        <p:spPr>
          <a:xfrm>
            <a:off x="-149395" y="2085682"/>
            <a:ext cx="11346269" cy="3161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Protest raise awareness,</a:t>
            </a:r>
          </a:p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Programs help make progress</a:t>
            </a:r>
          </a:p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Policies have the most power</a:t>
            </a:r>
          </a:p>
          <a:p>
            <a:pPr lvl="2">
              <a:lnSpc>
                <a:spcPct val="150000"/>
              </a:lnSpc>
            </a:pPr>
            <a:endParaRPr lang="en-US" sz="2800" dirty="0">
              <a:latin typeface="Arial Narrow" panose="020B0606020202030204" pitchFamily="34" charset="0"/>
            </a:endParaRPr>
          </a:p>
          <a:p>
            <a:pPr lvl="2" algn="ctr">
              <a:lnSpc>
                <a:spcPct val="150000"/>
              </a:lnSpc>
            </a:pPr>
            <a:r>
              <a:rPr lang="en-US" sz="2400" b="1" u="sng" dirty="0">
                <a:solidFill>
                  <a:srgbClr val="002060"/>
                </a:solidFill>
                <a:latin typeface="Arial Narrow" panose="020B0606020202030204" pitchFamily="34" charset="0"/>
              </a:rPr>
              <a:t>All methods of expression allow you to leave your mark on the world!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5C8892-98B6-CB44-9F2B-6702275888F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911" y="1874778"/>
            <a:ext cx="2020712" cy="238510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2361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384041"/>
            <a:ext cx="6585764" cy="9080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CLASS DISSCUSSION: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05125" y="1621253"/>
            <a:ext cx="12086875" cy="453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What are issues in society that you care deeply about and why?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6020202030204" pitchFamily="34" charset="0"/>
              </a:rPr>
              <a:t>When facts are available do feelings become irrelevant?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Have you or anyone you know ever participated in a large protest demonstration? When, where, why and how? 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If there were a cause that you were willing to fight for, what would it be?	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What is the mark that you want to leave on the world?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 What would you want to be remembered for?</a:t>
            </a:r>
            <a:endParaRPr lang="en-US" sz="28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9977</TotalTime>
  <Words>559</Words>
  <Application>Microsoft Macintosh PowerPoint</Application>
  <PresentationFormat>Widescreen</PresentationFormat>
  <Paragraphs>91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MARK</vt:lpstr>
      <vt:lpstr>SESSION OBJECTIVES:</vt:lpstr>
      <vt:lpstr>EXPRESS YOURSELF</vt:lpstr>
      <vt:lpstr>CONSTRUCTIVE EXPRESSION</vt:lpstr>
      <vt:lpstr>CONSTRUCTIVE EXPRESSION</vt:lpstr>
      <vt:lpstr>CONSTRUCTIVE EXPRESSION</vt:lpstr>
      <vt:lpstr>PROTESTS, PROGRAMS AND POLICIES</vt:lpstr>
      <vt:lpstr>ONLINE PRESENCE</vt:lpstr>
      <vt:lpstr>CLASS DISSCUSSION: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JODELLE.KING@lc.cuny.edu</cp:lastModifiedBy>
  <cp:revision>267</cp:revision>
  <dcterms:created xsi:type="dcterms:W3CDTF">2017-10-09T20:44:42Z</dcterms:created>
  <dcterms:modified xsi:type="dcterms:W3CDTF">2018-09-16T06:08:35Z</dcterms:modified>
</cp:coreProperties>
</file>