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3" r:id="rId4"/>
    <p:sldId id="271" r:id="rId5"/>
    <p:sldId id="273" r:id="rId6"/>
    <p:sldId id="274" r:id="rId7"/>
    <p:sldId id="272" r:id="rId8"/>
    <p:sldId id="275" r:id="rId9"/>
    <p:sldId id="265" r:id="rId10"/>
    <p:sldId id="266" r:id="rId11"/>
    <p:sldId id="262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9/15/18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d6iGiNflX1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2777067" y="3414346"/>
            <a:ext cx="9004626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24450" y="1962042"/>
            <a:ext cx="9175316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DESIGNING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6711" y="3326207"/>
            <a:ext cx="5945338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YOUR DESTINY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63646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27074"/>
            <a:ext cx="608335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87188" y="2938101"/>
            <a:ext cx="78222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 AIMHigh Insights: </a:t>
            </a:r>
            <a:r>
              <a:rPr lang="en-US" sz="20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Social Media and Digital Presence</a:t>
            </a:r>
          </a:p>
          <a:p>
            <a:pPr algn="ctr"/>
            <a:r>
              <a:rPr lang="en-US" b="1" u="sng" dirty="0">
                <a:hlinkClick r:id="rId2"/>
              </a:rPr>
              <a:t>https://www.youtube.com/watch?v=d6iGiNflX10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2435830"/>
          </a:xfrm>
        </p:spPr>
        <p:txBody>
          <a:bodyPr>
            <a:normAutofit/>
          </a:bodyPr>
          <a:lstStyle/>
          <a:p>
            <a:pPr fontAlgn="base"/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Explore career options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Analyze the BLS Occupational outlook handbook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 Narrow" panose="020B0604020202020204" pitchFamily="34" charset="0"/>
                <a:cs typeface="Arial Narrow" panose="020B0604020202020204" pitchFamily="34" charset="0"/>
              </a:rPr>
              <a:t>Develop resume’s and create LinkedIn profiles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EC3B3A-CA2E-1644-A3E8-1C2F3C240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449360"/>
              </p:ext>
            </p:extLst>
          </p:nvPr>
        </p:nvGraphicFramePr>
        <p:xfrm>
          <a:off x="5283199" y="3056705"/>
          <a:ext cx="5888024" cy="34144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4012">
                  <a:extLst>
                    <a:ext uri="{9D8B030D-6E8A-4147-A177-3AD203B41FA5}">
                      <a16:colId xmlns:a16="http://schemas.microsoft.com/office/drawing/2014/main" val="4201579160"/>
                    </a:ext>
                  </a:extLst>
                </a:gridCol>
                <a:gridCol w="2944012">
                  <a:extLst>
                    <a:ext uri="{9D8B030D-6E8A-4147-A177-3AD203B41FA5}">
                      <a16:colId xmlns:a16="http://schemas.microsoft.com/office/drawing/2014/main" val="3188882776"/>
                    </a:ext>
                  </a:extLst>
                </a:gridCol>
              </a:tblGrid>
              <a:tr h="16711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556927"/>
                  </a:ext>
                </a:extLst>
              </a:tr>
              <a:tr h="174329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9954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What are your greatest dreams?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5283199" y="3024264"/>
            <a:ext cx="2746789" cy="454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Arial Narrow" panose="020B0604020202020204" pitchFamily="34" charset="0"/>
                <a:cs typeface="Arial Narrow" panose="020B0604020202020204" pitchFamily="34" charset="0"/>
              </a:rPr>
              <a:t>Dream Jobs &amp; Careers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72021A-6E3F-AF45-9DF2-1BA6D928F123}"/>
              </a:ext>
            </a:extLst>
          </p:cNvPr>
          <p:cNvSpPr txBox="1"/>
          <p:nvPr/>
        </p:nvSpPr>
        <p:spPr>
          <a:xfrm>
            <a:off x="8770544" y="3031367"/>
            <a:ext cx="2416578" cy="454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>
                <a:latin typeface="Arial Narrow" panose="020B0604020202020204" pitchFamily="34" charset="0"/>
                <a:cs typeface="Arial Narrow" panose="020B0604020202020204" pitchFamily="34" charset="0"/>
              </a:rPr>
              <a:t>Dream Activities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AD35E4-79FC-5540-B4B3-8C3E4C1AF370}"/>
              </a:ext>
            </a:extLst>
          </p:cNvPr>
          <p:cNvSpPr txBox="1"/>
          <p:nvPr/>
        </p:nvSpPr>
        <p:spPr>
          <a:xfrm>
            <a:off x="8770544" y="5944900"/>
            <a:ext cx="2430636" cy="454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dirty="0">
                <a:latin typeface="Arial Narrow" panose="020B0604020202020204" pitchFamily="34" charset="0"/>
                <a:cs typeface="Arial Narrow" panose="020B0604020202020204" pitchFamily="34" charset="0"/>
              </a:rPr>
              <a:t>Absolute Nightmares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0450B-653A-9E4A-91F8-03C5B350E3D5}"/>
              </a:ext>
            </a:extLst>
          </p:cNvPr>
          <p:cNvSpPr txBox="1"/>
          <p:nvPr/>
        </p:nvSpPr>
        <p:spPr>
          <a:xfrm>
            <a:off x="5283199" y="5944899"/>
            <a:ext cx="2424746" cy="454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Arial Narrow" panose="020B0604020202020204" pitchFamily="34" charset="0"/>
                <a:cs typeface="Arial Narrow" panose="020B0604020202020204" pitchFamily="34" charset="0"/>
              </a:rPr>
              <a:t>Dream Destinations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78F479-8C76-D24D-93FC-C9F11806197A}"/>
              </a:ext>
            </a:extLst>
          </p:cNvPr>
          <p:cNvSpPr txBox="1"/>
          <p:nvPr/>
        </p:nvSpPr>
        <p:spPr>
          <a:xfrm>
            <a:off x="5181598" y="2478007"/>
            <a:ext cx="4797235" cy="57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The Dream / Nightmare Quadrant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D05B9F2-85DF-D54D-9551-64D47F2E2C5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49" y="3211436"/>
            <a:ext cx="4906349" cy="257583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197627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277879" y="1220679"/>
            <a:ext cx="1181252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/>
          </a:p>
          <a:p>
            <a:r>
              <a:rPr lang="en-US" sz="2800" b="1" u="sng" dirty="0">
                <a:latin typeface="Arial Narrow" panose="020B0604020202020204" pitchFamily="34" charset="0"/>
                <a:cs typeface="Arial Narrow" panose="020B0604020202020204" pitchFamily="34" charset="0"/>
              </a:rPr>
              <a:t>Career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-  an occupation or series of jobs that a person does  during their working life, especially when this involves making progress to better jobs or higher levels within a particular profession.</a:t>
            </a:r>
          </a:p>
          <a:p>
            <a:b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en-US" sz="2800" b="1" u="sng" dirty="0">
                <a:latin typeface="Arial Narrow" panose="020B0604020202020204" pitchFamily="34" charset="0"/>
                <a:cs typeface="Arial Narrow" panose="020B0604020202020204" pitchFamily="34" charset="0"/>
              </a:rPr>
              <a:t>Trades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(Tradesperson) -  refers to a worker who specializes in a particular occupation that requires work experience, on-the-job training, and often formal vocational education (i.e. carpenter, tile setter, electrician, mechanic, painter etc.)</a:t>
            </a:r>
          </a:p>
          <a:p>
            <a:b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</a:br>
            <a:r>
              <a:rPr lang="en-US" sz="2800" b="1" u="sng" dirty="0">
                <a:latin typeface="Arial Narrow" panose="020B0604020202020204" pitchFamily="34" charset="0"/>
                <a:cs typeface="Arial Narrow" panose="020B0604020202020204" pitchFamily="34" charset="0"/>
              </a:rPr>
              <a:t>Entrepreneurship</a:t>
            </a: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- the capacity and willingness to develop, organize and manage a business venture along with any of its risks in order to make profit.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62163"/>
            <a:ext cx="12444697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KEYWORDS</a:t>
            </a:r>
          </a:p>
        </p:txBody>
      </p:sp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01109"/>
            <a:ext cx="10770303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187570" y="1805388"/>
            <a:ext cx="11067452" cy="1949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Key component to ensuring they attain their dream career is to: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Visualize where you want to be.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Develop a career game plan to achieve your desired occupation.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70" y="418751"/>
            <a:ext cx="10299808" cy="801928"/>
          </a:xfrm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DESIGN YOUR DESTINY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FFF79A-9B99-4F4E-B22E-CC4A840E9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28" y="3946878"/>
            <a:ext cx="1638300" cy="205740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9706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-496712" y="1648999"/>
            <a:ext cx="1268871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A resume is a summary of your past and current education, experience, activities, and skills, and what employers will use most often to decide whether or not to interview you.</a:t>
            </a:r>
          </a:p>
          <a:p>
            <a:pPr lvl="2" fontAlgn="base"/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</a:p>
          <a:p>
            <a:pPr lvl="2" fontAlgn="base"/>
            <a:endParaRPr lang="en-US" sz="28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1371600" lvl="2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Highlights your accomplishments and qualifications</a:t>
            </a:r>
          </a:p>
          <a:p>
            <a:pPr marL="1371600" lvl="2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Is well-organized and easy-to-read</a:t>
            </a:r>
          </a:p>
          <a:p>
            <a:pPr marL="1371600" lvl="2" indent="-457200" fontAlgn="base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Is tailored to include the most relevant things to the position</a:t>
            </a:r>
          </a:p>
          <a:p>
            <a:pPr lvl="2" fontAlgn="base"/>
            <a:endParaRPr lang="en-US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579237"/>
            <a:ext cx="12166711" cy="51767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CAREER TOOLS</a:t>
            </a:r>
            <a:endParaRPr lang="en-US" sz="5400" b="1" dirty="0">
              <a:solidFill>
                <a:schemeClr val="bg1">
                  <a:lumMod val="95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A5DED3-CB9D-FB48-87BA-94796A432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711" y="3310162"/>
            <a:ext cx="2074334" cy="207433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8332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40718"/>
            <a:ext cx="11390489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CAREER TOOLS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A81FCDC-50EE-AE49-A520-83143977FA99}"/>
              </a:ext>
            </a:extLst>
          </p:cNvPr>
          <p:cNvSpPr/>
          <p:nvPr/>
        </p:nvSpPr>
        <p:spPr>
          <a:xfrm>
            <a:off x="1109783" y="2883565"/>
            <a:ext cx="9053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US" sz="2000" dirty="0">
                <a:latin typeface="Arial Narrow" panose="020B0606020202030204" pitchFamily="34" charset="0"/>
              </a:rPr>
              <a:t>Education, coursework, jobs, internships, activities, skills, honors, publications, language skills, study abroad experiences and community service projects.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-528107" y="2058676"/>
            <a:ext cx="12584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b="1" dirty="0">
                <a:latin typeface="Arial Narrow" panose="020B0606020202030204" pitchFamily="34" charset="0"/>
              </a:rPr>
              <a:t>Create a “Master Resume” that has everything.</a:t>
            </a:r>
            <a:endParaRPr lang="en-US" sz="2800" dirty="0">
              <a:latin typeface="Arial Narrow" panose="020B0606020202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C777A-46CD-D846-AB03-162BC713A96B}"/>
              </a:ext>
            </a:extLst>
          </p:cNvPr>
          <p:cNvSpPr/>
          <p:nvPr/>
        </p:nvSpPr>
        <p:spPr>
          <a:xfrm>
            <a:off x="-36506" y="3893120"/>
            <a:ext cx="113462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Combine your resume with other strategies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Take part in internships &amp; other work experiences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Create a career-planning support group and find a mentor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7BC46D-9994-B04B-8D52-20F69351B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283" y="3591451"/>
            <a:ext cx="2784509" cy="261743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0073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86393"/>
            <a:ext cx="11390489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0898120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98042"/>
            <a:ext cx="12132843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ONLINE PRESENCE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E2BB3F-7F97-1141-ADB5-70D1C3884AC2}"/>
              </a:ext>
            </a:extLst>
          </p:cNvPr>
          <p:cNvSpPr/>
          <p:nvPr/>
        </p:nvSpPr>
        <p:spPr>
          <a:xfrm>
            <a:off x="-528107" y="3142409"/>
            <a:ext cx="125846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LinkedIn- a social networking site designed for professionals. The website allows you to share work-related information with other users and keep an online list of professional contacts.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B9B7E1-783D-CA46-842A-A0B7AE21C8A7}"/>
              </a:ext>
            </a:extLst>
          </p:cNvPr>
          <p:cNvSpPr/>
          <p:nvPr/>
        </p:nvSpPr>
        <p:spPr>
          <a:xfrm>
            <a:off x="-528107" y="1755750"/>
            <a:ext cx="138437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2800" b="1" dirty="0">
                <a:latin typeface="Arial Narrow" panose="020B0606020202030204" pitchFamily="34" charset="0"/>
              </a:rPr>
              <a:t>Online presence on social media is increasingly becoming a factor in employer </a:t>
            </a:r>
          </a:p>
          <a:p>
            <a:pPr lvl="2"/>
            <a:r>
              <a:rPr lang="en-US" sz="2800" b="1" dirty="0">
                <a:latin typeface="Arial Narrow" panose="020B0606020202030204" pitchFamily="34" charset="0"/>
              </a:rPr>
              <a:t>decision making.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C65EB2-8FF0-384C-9827-64E13B1B9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3" y="5162550"/>
            <a:ext cx="33020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61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384041"/>
            <a:ext cx="6585764" cy="9080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05125" y="1621253"/>
            <a:ext cx="12086875" cy="453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are the differences between careers, trades and entrepreneurship?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6020202030204" pitchFamily="34" charset="0"/>
              </a:rPr>
              <a:t>Should social media be used to determine whether an employer should hire you or not?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ways have you explored potential careers in the past?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Are you willing to pursue a career that you love even if that career choice does not pay a high salary?</a:t>
            </a: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en-US" sz="2800" dirty="0">
                <a:latin typeface="Arial Narrow" panose="020B0604020202020204" pitchFamily="34" charset="0"/>
                <a:cs typeface="Arial Narrow" panose="020B0604020202020204" pitchFamily="34" charset="0"/>
              </a:rPr>
              <a:t>What can you include in your resume if you don’t have any professional work experience?</a:t>
            </a:r>
            <a:endParaRPr lang="en-US" sz="28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9856</TotalTime>
  <Words>512</Words>
  <Application>Microsoft Macintosh PowerPoint</Application>
  <PresentationFormat>Widescreen</PresentationFormat>
  <Paragraphs>87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YOUR DESTINY</vt:lpstr>
      <vt:lpstr>SESSION OBJECTIVES:</vt:lpstr>
      <vt:lpstr>LET’S CONNECT</vt:lpstr>
      <vt:lpstr>KEYWORDS</vt:lpstr>
      <vt:lpstr>DESIGN YOUR DESTINY</vt:lpstr>
      <vt:lpstr>CAREER TOOLS</vt:lpstr>
      <vt:lpstr>CAREER TOOLS</vt:lpstr>
      <vt:lpstr>ONLINE PRESENCE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JODELLE.KING@lc.cuny.edu</cp:lastModifiedBy>
  <cp:revision>240</cp:revision>
  <dcterms:created xsi:type="dcterms:W3CDTF">2017-10-09T20:44:42Z</dcterms:created>
  <dcterms:modified xsi:type="dcterms:W3CDTF">2018-09-16T04:02:07Z</dcterms:modified>
</cp:coreProperties>
</file>