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3" r:id="rId4"/>
    <p:sldId id="264" r:id="rId5"/>
    <p:sldId id="268" r:id="rId6"/>
    <p:sldId id="265" r:id="rId7"/>
    <p:sldId id="266" r:id="rId8"/>
    <p:sldId id="262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99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youtu.be/3_e30s3FUE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798652" y="3429000"/>
            <a:ext cx="11393347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-1" y="1512276"/>
            <a:ext cx="11978680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-1" y="1051205"/>
            <a:ext cx="11978680" cy="18200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PROFESSIONAL/ACADEMIC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36" y="3519395"/>
            <a:ext cx="9640711" cy="1372515"/>
          </a:xfrm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CONFIDENCE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SESSION OBECTIVES: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Develop a 1 – 5-year college and career plan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Establish protocols for professional communication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Be introduced to appropriate attire for work, school and leisure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Understand the impact of Social Media on members careers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64640" y="2022029"/>
            <a:ext cx="8566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ICEBREAKE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R: </a:t>
            </a:r>
            <a:r>
              <a:rPr lang="en-US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Why Should I Choose You?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3A8AA4-81EC-4A62-A382-240BC8B97505}"/>
              </a:ext>
            </a:extLst>
          </p:cNvPr>
          <p:cNvSpPr txBox="1"/>
          <p:nvPr/>
        </p:nvSpPr>
        <p:spPr>
          <a:xfrm>
            <a:off x="532814" y="2965752"/>
            <a:ext cx="11320932" cy="254229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Tell me about yourself? 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What are some of your strengths? 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Why should we choose you?</a:t>
            </a:r>
            <a:endParaRPr lang="en-GB" sz="2800" dirty="0">
              <a:latin typeface="Arial Narrow" panose="020B0606020202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63DFB5-234C-4107-A102-3A081BE8C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462" y="2329922"/>
            <a:ext cx="4218761" cy="32692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447377"/>
            <a:ext cx="5798634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367" y="588708"/>
            <a:ext cx="5014462" cy="1190057"/>
          </a:xfrm>
          <a:noFill/>
        </p:spPr>
        <p:txBody>
          <a:bodyPr>
            <a:norm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Do You Have TLC?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37745" y="595873"/>
            <a:ext cx="5449016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137745" y="2306255"/>
            <a:ext cx="119332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Teamwork: </a:t>
            </a:r>
            <a:r>
              <a:rPr lang="en-US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the process of working collaboratively with a group of people in order to achieve a goal. </a:t>
            </a:r>
          </a:p>
          <a:p>
            <a:endParaRPr lang="en-US" sz="280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Leadership: </a:t>
            </a:r>
            <a:r>
              <a:rPr lang="en-US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the art of influencing a group of people or an organization to act towards achieving a common goal. </a:t>
            </a:r>
          </a:p>
          <a:p>
            <a:endParaRPr lang="en-US" sz="280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Communication: </a:t>
            </a:r>
            <a:r>
              <a:rPr lang="en-US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the ability to effectively and efficiently convey information to another person or group of people. </a:t>
            </a:r>
          </a:p>
        </p:txBody>
      </p:sp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8634714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1624813" y="5676472"/>
            <a:ext cx="8942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Arial Narrow" panose="020B0606020202030204" pitchFamily="34" charset="0"/>
              </a:rPr>
              <a:t>*Dress like how you want to be addressed.*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8204077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2679866" cy="1325563"/>
          </a:xfrm>
        </p:spPr>
        <p:txBody>
          <a:bodyPr>
            <a:normAutofit/>
          </a:bodyPr>
          <a:lstStyle/>
          <a:p>
            <a:r>
              <a:rPr lang="en-US" sz="5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Developing a Professional Image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897397-7F04-4E7C-9D81-54BCC205B7C8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238" y="1524238"/>
            <a:ext cx="3809524" cy="380952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0477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Class discussion: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1737350"/>
            <a:ext cx="1206597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AutoNum type="arabicPeriod"/>
            </a:pPr>
            <a:endParaRPr lang="en-US" sz="2800" dirty="0">
              <a:latin typeface="Arial Narrow" panose="020B0606020202030204" pitchFamily="34" charset="0"/>
            </a:endParaRPr>
          </a:p>
          <a:p>
            <a:pPr marL="457200" lvl="0" indent="-457200">
              <a:buAutoNum type="arabicPeriod"/>
            </a:pPr>
            <a:r>
              <a:rPr lang="en-US" sz="2800" dirty="0">
                <a:latin typeface="Arial Narrow" panose="020B0606020202030204" pitchFamily="34" charset="0"/>
              </a:rPr>
              <a:t>What are some common fears people face during the interview process?</a:t>
            </a:r>
          </a:p>
          <a:p>
            <a:pPr marL="457200" lvl="0" indent="-457200">
              <a:buAutoNum type="arabicPeriod"/>
            </a:pPr>
            <a:endParaRPr lang="en-US" sz="2800" dirty="0">
              <a:latin typeface="Arial Narrow" panose="020B0606020202030204" pitchFamily="34" charset="0"/>
            </a:endParaRPr>
          </a:p>
          <a:p>
            <a:pPr marL="457200" lvl="0" indent="-457200">
              <a:buAutoNum type="arabicPeriod"/>
            </a:pPr>
            <a:r>
              <a:rPr lang="en-US" sz="2800" dirty="0">
                <a:latin typeface="Arial Narrow" panose="020B0606020202030204" pitchFamily="34" charset="0"/>
              </a:rPr>
              <a:t>Why is it important to begin college and career planning early?</a:t>
            </a:r>
          </a:p>
          <a:p>
            <a:pPr marL="457200" lvl="0" indent="-457200">
              <a:buAutoNum type="arabicPeriod"/>
            </a:pPr>
            <a:endParaRPr lang="en-US" sz="2800" dirty="0">
              <a:latin typeface="Arial Narrow" panose="020B0606020202030204" pitchFamily="34" charset="0"/>
            </a:endParaRPr>
          </a:p>
          <a:p>
            <a:pPr marL="457200" lvl="0" indent="-457200">
              <a:buAutoNum type="arabicPeriod"/>
            </a:pPr>
            <a:r>
              <a:rPr lang="en-US" sz="2800" dirty="0">
                <a:latin typeface="Arial Narrow" panose="020B0606020202030204" pitchFamily="34" charset="0"/>
              </a:rPr>
              <a:t>Should your social media pages have an affect on a hiring decision by an employer?</a:t>
            </a:r>
          </a:p>
          <a:p>
            <a:pPr marL="457200" lvl="0" indent="-457200">
              <a:buAutoNum type="arabicPeriod"/>
            </a:pPr>
            <a:endParaRPr lang="en-US" sz="2800" dirty="0">
              <a:latin typeface="Arial Narrow" panose="020B0606020202030204" pitchFamily="34" charset="0"/>
            </a:endParaRPr>
          </a:p>
          <a:p>
            <a:pPr marL="457200" lvl="0" indent="-457200">
              <a:buAutoNum type="arabicPeriod"/>
            </a:pPr>
            <a:r>
              <a:rPr lang="en-US" sz="2800" dirty="0">
                <a:latin typeface="Arial Narrow" panose="020B0606020202030204" pitchFamily="34" charset="0"/>
              </a:rPr>
              <a:t>Have students share their interview experiences. Was the experience good or bad?	</a:t>
            </a:r>
          </a:p>
          <a:p>
            <a:pPr marL="457200" lvl="0" indent="-457200">
              <a:buAutoNum type="arabicPeriod"/>
            </a:pPr>
            <a:r>
              <a:rPr lang="en-US" sz="2800" dirty="0">
                <a:latin typeface="Arial Narrow" panose="020B0606020202030204" pitchFamily="34" charset="0"/>
              </a:rPr>
              <a:t>What are some best practices for dressing in a professional setting?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Media resource: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184888" y="3258741"/>
            <a:ext cx="782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AIMHigh Insights: You Need Some TLC </a:t>
            </a:r>
          </a:p>
          <a:p>
            <a:pPr algn="ctr"/>
            <a:r>
              <a:rPr lang="en-US" b="1" dirty="0">
                <a:latin typeface="Arial Narrow" panose="020B0606020202030204" pitchFamily="34" charset="0"/>
                <a:hlinkClick r:id="rId2"/>
              </a:rPr>
              <a:t>https://youtu.be/3_e30s3FUEE</a:t>
            </a:r>
            <a:r>
              <a:rPr lang="en-US" b="1" dirty="0">
                <a:latin typeface="Arial Narrow" panose="020B0606020202030204" pitchFamily="34" charset="0"/>
              </a:rPr>
              <a:t> 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557" y="5777015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336" y="5775309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821" y="5765660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5222631" y="610325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Bebas Neue" panose="020B0606020202050201" pitchFamily="34" charset="0"/>
              </a:rPr>
              <a:t>Follow us @</a:t>
            </a:r>
            <a:r>
              <a:rPr lang="en-US" dirty="0" err="1">
                <a:latin typeface="Bebas Neue" panose="020B0606020202050201" pitchFamily="34" charset="0"/>
              </a:rPr>
              <a:t>aimhighei</a:t>
            </a:r>
            <a:endParaRPr lang="en-US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3288</TotalTime>
  <Words>404</Words>
  <Application>Microsoft Office PowerPoint</Application>
  <PresentationFormat>Widescreen</PresentationFormat>
  <Paragraphs>71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游ゴシック</vt:lpstr>
      <vt:lpstr>Arial</vt:lpstr>
      <vt:lpstr>Arial Narrow</vt:lpstr>
      <vt:lpstr>Avenir Book</vt:lpstr>
      <vt:lpstr>Bebas Neue</vt:lpstr>
      <vt:lpstr>Calibri</vt:lpstr>
      <vt:lpstr>Calibri Light</vt:lpstr>
      <vt:lpstr>Lora</vt:lpstr>
      <vt:lpstr>Office Theme</vt:lpstr>
      <vt:lpstr>CONFIDENCE</vt:lpstr>
      <vt:lpstr>SESSION OBECTIVES:</vt:lpstr>
      <vt:lpstr>Let’s connect</vt:lpstr>
      <vt:lpstr>Do You Have TLC? </vt:lpstr>
      <vt:lpstr>Developing a Professional Image </vt:lpstr>
      <vt:lpstr>Class discussion:</vt:lpstr>
      <vt:lpstr>Media resource: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113</cp:revision>
  <dcterms:created xsi:type="dcterms:W3CDTF">2017-10-09T20:44:42Z</dcterms:created>
  <dcterms:modified xsi:type="dcterms:W3CDTF">2018-09-18T06:22:51Z</dcterms:modified>
</cp:coreProperties>
</file>