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63" r:id="rId4"/>
    <p:sldId id="264" r:id="rId5"/>
    <p:sldId id="268" r:id="rId6"/>
    <p:sldId id="265" r:id="rId7"/>
    <p:sldId id="266" r:id="rId8"/>
    <p:sldId id="262" r:id="rId9"/>
    <p:sldId id="26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FF9900"/>
    <a:srgbClr val="FA0000"/>
    <a:srgbClr val="FF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2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3134" y="5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83A4B6-7CD6-4ED4-997A-F98D72C13018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48A23D-283D-480E-8531-4D6407B25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74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4B2A2-70D4-4884-A0C1-4357BFD966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2F5319-2DFB-443F-972D-9A577EAB8A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E66E6F-F01A-40A0-89A4-238919F96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11A633-01A3-478F-AF20-8C0392CBD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244578-2E1E-4F0C-A96A-4B945D479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960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64134-0400-4D69-97F9-390931BAB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088044-DF1B-4E0E-85A6-F0865D64FF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BE6F2B-5E05-402C-9AAB-1E05CB546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937109-1410-4A43-8BFF-3A4EF154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43B28B-50C5-45F3-913C-0F3E6D04B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908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84B059-49C5-4D13-A17A-5AB6CA83E2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7BCC04-BCA4-4674-B3D5-7BF215201E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7EDEBD-DDAE-4C0A-822C-AC2163E89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2951B3-13CD-43FE-8CCC-7BF63B87D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6AE99B-DE0F-46A4-A6D7-3BDC50AF8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969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6F8D6-E68D-4849-A6CE-47C897FEE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FEE396-A8DF-4FC6-BE39-B9ED3B2C0E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96C616-37A5-4FF2-8CE0-A636282C1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C4B2B0-D3E0-418C-A390-D52F0F3F8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12223" y="6527677"/>
            <a:ext cx="3777762" cy="365125"/>
          </a:xfrm>
          <a:prstGeom prst="rect">
            <a:avLst/>
          </a:prstGeom>
        </p:spPr>
        <p:txBody>
          <a:bodyPr/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E10802-4B6D-4D68-BA1B-197063DE6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804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324E0-22E5-4167-9193-E90A5525B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FF7EB6-21A9-4CDF-9FC0-01E1297C1C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92FF44-90A8-4E0F-9A9E-C948F1074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1B439A-FACE-4BCE-86D3-58CD06D99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655778-05FB-4200-A027-DCDDAD734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52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A3198E-4D60-4332-BC20-2DC64C5D7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0DC28E-0C23-4F5F-8016-2AFF83502A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6CF608-125B-48E7-A384-6371EE20A7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9E9EDD-9E2E-4A64-9147-6BD6AA960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1A72CD-407A-4664-9069-73443A023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69EDBB-1F2A-454C-972F-CDD0CD310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151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EF3C60-3A6D-4728-B6FB-9086139DB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D4AE8-F580-4802-9FC6-EBA203E9B0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11DECF-6F99-4F3D-A9DB-3A0F636EF4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1A257F-B988-4402-A204-401A6FD380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F7694E-05DC-46D6-81FD-C674953B13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6884E0-660E-4905-B81E-0E1FDC111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965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805EBE-9644-4DC7-BD6C-B1C8AD08C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F353F4-CDFD-4AFC-B1EC-7BCA9C9A7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777DF4-490F-4B6A-82A3-F633D6C37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EA1319-E9C7-4118-B447-59D761CFF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880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BC10A9-88B5-4A67-AF46-2B201B537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C528C3-04AD-4B36-8767-B552B4EE8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4F5FB1-BE24-4F51-84E7-A9FE4E9CD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382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FAC12-5B98-448F-816E-77D927A1F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9CBDC8-AAED-4202-84B7-3AC07D2BC8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E250E5-3CDA-4CE6-8B8F-A5E35A1B27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CDF1F8-AE42-4594-9A24-7919DA86C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CD875E-948F-4134-B32E-A8719567A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37F708-CE43-45E9-9627-5D5702D3C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901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03578-784A-4EA8-9FEF-B43D51AB8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2D0F2E-4119-4D33-9FAA-5A91C34CEA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771A1C-FCC6-43A2-AA5C-9EA966CA44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914ED4-FB39-49D2-B983-1630B07AF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820EBF-B1D6-4AEA-881E-3787E5CCF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9626FD-09BB-495A-B558-B372C708B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762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2DE211-3ECD-4249-923D-1C182E6620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31C392-5B10-4986-8448-CFC587504F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CC56C4-38AB-4DFD-9D8F-9207BCC12E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179278" y="6515100"/>
            <a:ext cx="4533900" cy="342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© copyright 2017. AIMHigh International, LLC. All Rights Reserved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6318FC-9EC6-41C8-8E5C-BFEABD30E99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9037" y="6049107"/>
            <a:ext cx="760901" cy="76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442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youtu.be/aB2Mwv6tyfo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3B9F783B-E2F5-465F-9F0A-206F38C1F76E}"/>
              </a:ext>
            </a:extLst>
          </p:cNvPr>
          <p:cNvSpPr/>
          <p:nvPr/>
        </p:nvSpPr>
        <p:spPr>
          <a:xfrm>
            <a:off x="798652" y="3429000"/>
            <a:ext cx="11393347" cy="1582615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6AE0AF6-33BE-4169-964D-D043B3855BE2}"/>
              </a:ext>
            </a:extLst>
          </p:cNvPr>
          <p:cNvSpPr/>
          <p:nvPr/>
        </p:nvSpPr>
        <p:spPr>
          <a:xfrm>
            <a:off x="-1" y="1512276"/>
            <a:ext cx="9468091" cy="1582615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713E83-0C15-426F-AF2A-55DF41B69883}"/>
              </a:ext>
            </a:extLst>
          </p:cNvPr>
          <p:cNvSpPr txBox="1">
            <a:spLocks/>
          </p:cNvSpPr>
          <p:nvPr/>
        </p:nvSpPr>
        <p:spPr>
          <a:xfrm>
            <a:off x="-533306" y="1178167"/>
            <a:ext cx="10187460" cy="182000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cs typeface="Arial" panose="020B0604020202020204" pitchFamily="34" charset="0"/>
              </a:rPr>
              <a:t>CONFIDENCE</a:t>
            </a:r>
            <a:endParaRPr lang="en-US" sz="8800" b="1" spc="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B0D460-8DF0-4F15-BB28-A6F01A3BE3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2636" y="3519395"/>
            <a:ext cx="9640711" cy="1372515"/>
          </a:xfrm>
        </p:spPr>
        <p:txBody>
          <a:bodyPr>
            <a:noAutofit/>
          </a:bodyPr>
          <a:lstStyle/>
          <a:p>
            <a:r>
              <a:rPr lang="en-US" sz="8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ENHANCEMENT</a:t>
            </a:r>
          </a:p>
        </p:txBody>
      </p:sp>
    </p:spTree>
    <p:extLst>
      <p:ext uri="{BB962C8B-B14F-4D97-AF65-F5344CB8AC3E}">
        <p14:creationId xmlns:p14="http://schemas.microsoft.com/office/powerpoint/2010/main" val="2634315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9126416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6459415" cy="1325563"/>
          </a:xfrm>
        </p:spPr>
        <p:txBody>
          <a:bodyPr>
            <a:normAutofit/>
          </a:bodyPr>
          <a:lstStyle/>
          <a:p>
            <a:r>
              <a:rPr lang="en-US" sz="6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SESSION </a:t>
            </a:r>
            <a:r>
              <a:rPr lang="en-US" sz="66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OBECTIVES: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500C49-862D-4464-9DBA-AF0B470012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699" y="2045859"/>
            <a:ext cx="11270545" cy="3496985"/>
          </a:xfrm>
        </p:spPr>
        <p:txBody>
          <a:bodyPr/>
          <a:lstStyle/>
          <a:p>
            <a:pPr lvl="0">
              <a:lnSpc>
                <a:spcPct val="150000"/>
              </a:lnSpc>
            </a:pPr>
            <a:r>
              <a:rPr lang="en-US" dirty="0">
                <a:latin typeface="Arial Narrow" panose="020B0606020202030204" pitchFamily="34" charset="0"/>
              </a:rPr>
              <a:t>Understand the value of Personal Affirmations</a:t>
            </a:r>
          </a:p>
          <a:p>
            <a:pPr lvl="0">
              <a:lnSpc>
                <a:spcPct val="150000"/>
              </a:lnSpc>
            </a:pPr>
            <a:r>
              <a:rPr lang="en-US" dirty="0">
                <a:latin typeface="Arial Narrow" panose="020B0606020202030204" pitchFamily="34" charset="0"/>
              </a:rPr>
              <a:t>Develop public confidence through acts of service</a:t>
            </a:r>
          </a:p>
          <a:p>
            <a:pPr lvl="0">
              <a:lnSpc>
                <a:spcPct val="150000"/>
              </a:lnSpc>
            </a:pPr>
            <a:r>
              <a:rPr lang="en-US" dirty="0">
                <a:latin typeface="Arial Narrow" panose="020B0606020202030204" pitchFamily="34" charset="0"/>
              </a:rPr>
              <a:t>Establish rituals for confidence building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70" y="411787"/>
            <a:ext cx="8543192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724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9126416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6459415" cy="1325563"/>
          </a:xfrm>
        </p:spPr>
        <p:txBody>
          <a:bodyPr>
            <a:normAutofit/>
          </a:bodyPr>
          <a:lstStyle/>
          <a:p>
            <a:r>
              <a:rPr lang="en-US" sz="6600" spc="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Let’s connect</a:t>
            </a:r>
            <a:endParaRPr lang="en-US" sz="6600" spc="3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70" y="411787"/>
            <a:ext cx="8543192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285F86-EAC1-42C5-90B9-F75A7DAAACD5}"/>
              </a:ext>
            </a:extLst>
          </p:cNvPr>
          <p:cNvSpPr txBox="1"/>
          <p:nvPr/>
        </p:nvSpPr>
        <p:spPr>
          <a:xfrm>
            <a:off x="164640" y="2022029"/>
            <a:ext cx="85661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ICEBREAKER: </a:t>
            </a:r>
            <a:r>
              <a:rPr lang="en-US" sz="4000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I DARE YOU TO BE UNCOMFORTABLE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33A8AA4-81EC-4A62-A382-240BC8B97505}"/>
              </a:ext>
            </a:extLst>
          </p:cNvPr>
          <p:cNvSpPr txBox="1"/>
          <p:nvPr/>
        </p:nvSpPr>
        <p:spPr>
          <a:xfrm>
            <a:off x="566268" y="2954601"/>
            <a:ext cx="11320932" cy="267765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6020202030204" pitchFamily="34" charset="0"/>
              </a:rPr>
              <a:t>Pair up with a partner in the class</a:t>
            </a:r>
          </a:p>
          <a:p>
            <a:endParaRPr lang="en-US" sz="2800" dirty="0">
              <a:latin typeface="Arial Narrow" panose="020B0606020202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Arial Narrow" panose="020B0606020202030204" pitchFamily="34" charset="0"/>
              </a:rPr>
              <a:t>Share something that they are very uncomfortable doing or name an area that they lack confidence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>
              <a:latin typeface="Arial Narrow" panose="020B0606020202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800" dirty="0">
              <a:latin typeface="Arial Narrow" panose="020B060602020203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74774F4-4AC0-41D0-A89B-99AF61B8BF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6734" y="4430594"/>
            <a:ext cx="3444876" cy="201561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22525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447377"/>
            <a:ext cx="11396546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367" y="588708"/>
            <a:ext cx="10534316" cy="1190057"/>
          </a:xfrm>
          <a:noFill/>
        </p:spPr>
        <p:txBody>
          <a:bodyPr>
            <a:normAutofit/>
          </a:bodyPr>
          <a:lstStyle/>
          <a:p>
            <a:r>
              <a:rPr lang="en-US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THE POWER OF PERSONAL AFFIRMATIONS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37745" y="595873"/>
            <a:ext cx="10678938" cy="940220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4C9F6D9-3F30-4142-99CA-A4036B1C8118}"/>
              </a:ext>
            </a:extLst>
          </p:cNvPr>
          <p:cNvSpPr txBox="1"/>
          <p:nvPr/>
        </p:nvSpPr>
        <p:spPr>
          <a:xfrm>
            <a:off x="701090" y="3070185"/>
            <a:ext cx="60353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Arial Narrow" panose="020B0606020202030204" pitchFamily="34" charset="0"/>
              </a:rPr>
              <a:t>Affirmations </a:t>
            </a:r>
            <a:r>
              <a:rPr lang="en-US" sz="2800" dirty="0">
                <a:solidFill>
                  <a:srgbClr val="002060"/>
                </a:solidFill>
                <a:latin typeface="Arial Narrow" panose="020B0606020202030204" pitchFamily="34" charset="0"/>
              </a:rPr>
              <a:t>are simple positive statements that we repeat to ourselves inside our minds.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A6355E-0BA1-4192-8D55-A2DDD842FA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6141" y="2040818"/>
            <a:ext cx="2906364" cy="321446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5653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8D64AC-8665-4CAD-AC33-4E405B88C401}"/>
              </a:ext>
            </a:extLst>
          </p:cNvPr>
          <p:cNvSpPr/>
          <p:nvPr/>
        </p:nvSpPr>
        <p:spPr>
          <a:xfrm>
            <a:off x="548868" y="2562882"/>
            <a:ext cx="111464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Arial Narrow" panose="020B0606020202030204" pitchFamily="34" charset="0"/>
              </a:rPr>
              <a:t>It is perfectly normal not to be great at everything and we are only expected to do what we are uniquely designed to do.  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7E694C-3D1B-4854-80AD-3199D5C00460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2679866" cy="1325563"/>
          </a:xfrm>
        </p:spPr>
        <p:txBody>
          <a:bodyPr>
            <a:normAutofit/>
          </a:bodyPr>
          <a:lstStyle/>
          <a:p>
            <a:r>
              <a:rPr lang="en-US" sz="5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ESTABLISHING RITUALS THAT BUILD SELF CONFIDENCE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5C2189D-27BC-4ACC-9AB4-D44CA0761D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083" y="3707843"/>
            <a:ext cx="4697562" cy="293068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304777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7280031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</p:spPr>
        <p:txBody>
          <a:bodyPr>
            <a:normAutofit/>
          </a:bodyPr>
          <a:lstStyle/>
          <a:p>
            <a:r>
              <a:rPr lang="en-US" sz="6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Class discussion:</a:t>
            </a:r>
            <a:endParaRPr lang="en-US" sz="66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6740769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126022" y="1737350"/>
            <a:ext cx="12065978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AutoNum type="arabicPeriod"/>
            </a:pPr>
            <a:r>
              <a:rPr lang="en-US" sz="2400" dirty="0">
                <a:latin typeface="Arial Narrow" panose="020B0606020202030204" pitchFamily="34" charset="0"/>
              </a:rPr>
              <a:t>Identify a person who has contributed to building your self-confidence. </a:t>
            </a:r>
          </a:p>
          <a:p>
            <a:pPr marL="457200" lvl="0" indent="-457200">
              <a:buAutoNum type="arabicPeriod"/>
            </a:pPr>
            <a:endParaRPr lang="en-US" sz="2400" dirty="0">
              <a:latin typeface="Arial Narrow" panose="020B0606020202030204" pitchFamily="34" charset="0"/>
            </a:endParaRPr>
          </a:p>
          <a:p>
            <a:pPr marL="457200" lvl="0" indent="-457200">
              <a:buAutoNum type="arabicPeriod"/>
            </a:pPr>
            <a:r>
              <a:rPr lang="en-US" sz="2400" dirty="0">
                <a:latin typeface="Arial Narrow" panose="020B0606020202030204" pitchFamily="34" charset="0"/>
              </a:rPr>
              <a:t>What would you do if you knew you could not fail? </a:t>
            </a:r>
          </a:p>
          <a:p>
            <a:pPr marL="457200" lvl="0" indent="-457200">
              <a:buAutoNum type="arabicPeriod"/>
            </a:pPr>
            <a:endParaRPr lang="en-US" sz="2400" dirty="0">
              <a:latin typeface="Arial Narrow" panose="020B0606020202030204" pitchFamily="34" charset="0"/>
            </a:endParaRPr>
          </a:p>
          <a:p>
            <a:pPr marL="457200" lvl="0" indent="-457200">
              <a:buAutoNum type="arabicPeriod"/>
            </a:pPr>
            <a:r>
              <a:rPr lang="en-US" sz="2400" dirty="0">
                <a:latin typeface="Arial Narrow" panose="020B0606020202030204" pitchFamily="34" charset="0"/>
              </a:rPr>
              <a:t>Describe a few daily rituals that you have used that allow you to be where you are today? </a:t>
            </a:r>
          </a:p>
          <a:p>
            <a:pPr marL="457200" lvl="0" indent="-457200">
              <a:buAutoNum type="arabicPeriod"/>
            </a:pPr>
            <a:endParaRPr lang="en-US" sz="2400" dirty="0">
              <a:latin typeface="Arial Narrow" panose="020B0606020202030204" pitchFamily="34" charset="0"/>
            </a:endParaRPr>
          </a:p>
          <a:p>
            <a:pPr marL="457200" lvl="0" indent="-457200">
              <a:buAutoNum type="arabicPeriod"/>
            </a:pPr>
            <a:r>
              <a:rPr lang="en-US" sz="2400" dirty="0">
                <a:latin typeface="Arial Narrow" panose="020B0606020202030204" pitchFamily="34" charset="0"/>
              </a:rPr>
              <a:t>Are you able to commit to using a personal journal to monitor your progress, revisit strategies that did not yield positive results and start living a more purpose driven life? </a:t>
            </a:r>
          </a:p>
          <a:p>
            <a:pPr marL="457200" lvl="0" indent="-457200">
              <a:buAutoNum type="arabicPeriod"/>
            </a:pPr>
            <a:endParaRPr lang="en-US" sz="2400" dirty="0">
              <a:latin typeface="Arial Narrow" panose="020B0606020202030204" pitchFamily="34" charset="0"/>
            </a:endParaRPr>
          </a:p>
          <a:p>
            <a:pPr marL="457200" lvl="0" indent="-457200">
              <a:buAutoNum type="arabicPeriod"/>
            </a:pPr>
            <a:r>
              <a:rPr lang="en-US" sz="2400" dirty="0">
                <a:latin typeface="Arial Narrow" panose="020B0606020202030204" pitchFamily="34" charset="0"/>
              </a:rPr>
              <a:t>Recite the AIMHigh Empowerment Affirmation and discuss what elements of the affirmation do the students truly believe about themselves. 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60035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7280031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</p:spPr>
        <p:txBody>
          <a:bodyPr>
            <a:normAutofit/>
          </a:bodyPr>
          <a:lstStyle/>
          <a:p>
            <a:r>
              <a:rPr lang="en-US" sz="6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Media resource:</a:t>
            </a:r>
            <a:endParaRPr lang="en-US" sz="66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227134" y="385410"/>
            <a:ext cx="6740769" cy="808892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184888" y="3258741"/>
            <a:ext cx="78222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rial Narrow" panose="020B0606020202030204" pitchFamily="34" charset="0"/>
              </a:rPr>
              <a:t>AIMHigh Insights: The Cost of Comfort</a:t>
            </a:r>
          </a:p>
          <a:p>
            <a:pPr algn="ctr"/>
            <a:r>
              <a:rPr lang="en-US" b="1" dirty="0">
                <a:latin typeface="Arial Narrow" panose="020B0606020202030204" pitchFamily="34" charset="0"/>
                <a:hlinkClick r:id="rId2"/>
              </a:rPr>
              <a:t>https://youtu.be/aB2Mwv6tyfo</a:t>
            </a:r>
            <a:r>
              <a:rPr lang="en-US" b="1" dirty="0">
                <a:latin typeface="Arial Narrow" panose="020B0606020202030204" pitchFamily="34" charset="0"/>
              </a:rPr>
              <a:t> 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4B16A2-C2AC-4A98-9394-FAF084532E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0557" y="5777015"/>
            <a:ext cx="284284" cy="284284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F09B07D-EBB2-4B65-8E07-88C4AA6D65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336" y="5775309"/>
            <a:ext cx="285990" cy="28599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C078A61-917A-46ED-AA35-138776211D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821" y="5765660"/>
            <a:ext cx="244229" cy="295639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40D0546-4D72-40F9-AF73-C40336799907}"/>
              </a:ext>
            </a:extLst>
          </p:cNvPr>
          <p:cNvSpPr txBox="1"/>
          <p:nvPr/>
        </p:nvSpPr>
        <p:spPr>
          <a:xfrm>
            <a:off x="5222631" y="6103258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Bebas Neue" panose="020B0606020202050201" pitchFamily="34" charset="0"/>
              </a:rPr>
              <a:t>Follow us @</a:t>
            </a:r>
            <a:r>
              <a:rPr lang="en-US" dirty="0" err="1">
                <a:latin typeface="Bebas Neue" panose="020B0606020202050201" pitchFamily="34" charset="0"/>
              </a:rPr>
              <a:t>aimhighei</a:t>
            </a:r>
            <a:endParaRPr lang="en-US" dirty="0"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44643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</p:spPr>
        <p:txBody>
          <a:bodyPr>
            <a:normAutofit/>
          </a:bodyPr>
          <a:lstStyle/>
          <a:p>
            <a:pPr algn="ctr"/>
            <a:r>
              <a:rPr lang="en-US" sz="6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EMPOWERMENT affirmation:</a:t>
            </a:r>
            <a:endParaRPr lang="en-US" sz="66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426677" y="1737350"/>
            <a:ext cx="6937131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men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Ambition, Inspiration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Motivation</a:t>
            </a:r>
          </a:p>
          <a:p>
            <a:pPr algn="ctr"/>
            <a:endParaRPr lang="en-US" altLang="en-US" sz="2000" b="1" i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Our Attitudes and Actions will transform our nation.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men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Competence, Confidence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Character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walk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Integrity</a:t>
            </a:r>
            <a:r>
              <a:rPr lang="en-US" altLang="en-US" sz="2000" b="1" dirty="0">
                <a:solidFill>
                  <a:srgbClr val="FFFFFF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 Return with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 Honor.</a:t>
            </a:r>
          </a:p>
          <a:p>
            <a:pPr algn="ctr"/>
            <a:endParaRPr lang="en-US" altLang="en-US" sz="2000" b="1" dirty="0">
              <a:solidFill>
                <a:srgbClr val="FFFFFF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Engaged, Educated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rgbClr val="FFFFFF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Empowered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Persistence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Intelligence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is the Source of our Power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Men of Distinction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, living this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life by Design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move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forward together, “No Man Left Behind”</a:t>
            </a:r>
            <a:r>
              <a:rPr lang="en-US" altLang="ja-JP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.</a:t>
            </a:r>
          </a:p>
          <a:p>
            <a:pPr algn="ctr"/>
            <a:endParaRPr lang="en-US" altLang="en-US" sz="24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DBEAD-EB79-4B5E-A8EC-C7E460E8A56A}"/>
              </a:ext>
            </a:extLst>
          </p:cNvPr>
          <p:cNvSpPr txBox="1"/>
          <p:nvPr/>
        </p:nvSpPr>
        <p:spPr>
          <a:xfrm>
            <a:off x="8150469" y="6627176"/>
            <a:ext cx="3446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800" dirty="0"/>
              <a:t>© Copyright 2017. AIMHigh Empowerment Institute Inc. All Rights Reserved</a:t>
            </a:r>
          </a:p>
          <a:p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2602018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</p:spPr>
        <p:txBody>
          <a:bodyPr>
            <a:normAutofit/>
          </a:bodyPr>
          <a:lstStyle/>
          <a:p>
            <a:pPr algn="ctr"/>
            <a:r>
              <a:rPr lang="en-US" sz="66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EMPOWERMENT affirmation:</a:t>
            </a:r>
            <a:endParaRPr lang="en-US" sz="66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701463" y="1798896"/>
            <a:ext cx="647993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women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Ambition, Inspiration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Motivation</a:t>
            </a:r>
          </a:p>
          <a:p>
            <a:pPr algn="ctr"/>
            <a:endParaRPr lang="en-US" altLang="en-US" sz="2000" b="1" i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chemeClr val="tx1"/>
                </a:solidFill>
                <a:latin typeface="Arial Narrow" panose="020B0606020202030204" pitchFamily="34" charset="0"/>
                <a:sym typeface="Lora" charset="0"/>
              </a:rPr>
              <a:t>Our Attitudes and Actions will transform our nation.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women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Competence, Confidence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Character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walk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Integrity, while leaving a Legacy.</a:t>
            </a:r>
          </a:p>
          <a:p>
            <a:pPr algn="ctr"/>
            <a:endParaRPr lang="en-US" altLang="en-US" sz="2000" b="1" dirty="0">
              <a:solidFill>
                <a:srgbClr val="FFFFFF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Engaged, Educated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Empowered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Endurance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Wisdom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is the Source of our Power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Women of Significance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, living this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life by Design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move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forward together, “All Women Unite”</a:t>
            </a:r>
            <a:r>
              <a:rPr lang="en-US" altLang="ja-JP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.</a:t>
            </a:r>
          </a:p>
          <a:p>
            <a:pPr algn="ctr"/>
            <a:endParaRPr lang="en-US" altLang="en-US" sz="24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venir Book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venir Book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69D9901-1CCD-4F66-8470-52940242D35B}"/>
              </a:ext>
            </a:extLst>
          </p:cNvPr>
          <p:cNvSpPr txBox="1"/>
          <p:nvPr/>
        </p:nvSpPr>
        <p:spPr>
          <a:xfrm>
            <a:off x="8150469" y="6627176"/>
            <a:ext cx="3446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800" dirty="0"/>
              <a:t>© Copyright 2017. AIMHigh Empowerment Institute Inc. All Rights Reserved</a:t>
            </a:r>
          </a:p>
          <a:p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0495360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3266</TotalTime>
  <Words>403</Words>
  <Application>Microsoft Office PowerPoint</Application>
  <PresentationFormat>Widescreen</PresentationFormat>
  <Paragraphs>66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游ゴシック</vt:lpstr>
      <vt:lpstr>Arial</vt:lpstr>
      <vt:lpstr>Arial Narrow</vt:lpstr>
      <vt:lpstr>Avenir Book</vt:lpstr>
      <vt:lpstr>Bebas Neue</vt:lpstr>
      <vt:lpstr>Calibri</vt:lpstr>
      <vt:lpstr>Calibri Light</vt:lpstr>
      <vt:lpstr>Lora</vt:lpstr>
      <vt:lpstr>Office Theme</vt:lpstr>
      <vt:lpstr>ENHANCEMENT</vt:lpstr>
      <vt:lpstr>SESSION OBECTIVES:</vt:lpstr>
      <vt:lpstr>Let’s connect</vt:lpstr>
      <vt:lpstr>THE POWER OF PERSONAL AFFIRMATIONS </vt:lpstr>
      <vt:lpstr>ESTABLISHING RITUALS THAT BUILD SELF CONFIDENCE </vt:lpstr>
      <vt:lpstr>Class discussion:</vt:lpstr>
      <vt:lpstr>Media resource:</vt:lpstr>
      <vt:lpstr>EMPOWERMENT affirmation:</vt:lpstr>
      <vt:lpstr>EMPOWERMENT affirmation: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AIMHIGH empowerment institute</dc:title>
  <dc:creator>Riley Gray</dc:creator>
  <cp:lastModifiedBy>Riley Gray</cp:lastModifiedBy>
  <cp:revision>102</cp:revision>
  <dcterms:created xsi:type="dcterms:W3CDTF">2017-10-09T20:44:42Z</dcterms:created>
  <dcterms:modified xsi:type="dcterms:W3CDTF">2018-09-18T05:57:06Z</dcterms:modified>
</cp:coreProperties>
</file>