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68" r:id="rId6"/>
    <p:sldId id="271" r:id="rId7"/>
    <p:sldId id="272" r:id="rId8"/>
    <p:sldId id="265" r:id="rId9"/>
    <p:sldId id="266" r:id="rId10"/>
    <p:sldId id="262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-hRGHsV6Zv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798652" y="3429000"/>
            <a:ext cx="11393347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-1" y="1512276"/>
            <a:ext cx="9468091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359686" y="1081308"/>
            <a:ext cx="1018746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FROM COMPETENCE</a:t>
            </a:r>
            <a:endParaRPr lang="en-US" sz="7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36" y="3519395"/>
            <a:ext cx="9640711" cy="1372515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TO CONFIDENCE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Complete a self- confidence assessment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Know how competence builds confidence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Examine how self- efficacy improves leadership potential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  <a:endParaRPr lang="en-US" sz="6600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566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ICEBREAKER: </a:t>
            </a:r>
            <a:r>
              <a:rPr 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The Guided Imagery Illustration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995424" y="3906361"/>
            <a:ext cx="5529732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 Narrow" panose="020B0606020202030204" pitchFamily="34" charset="0"/>
              </a:rPr>
              <a:t>Recall a moment when they were intimidated or nervous </a:t>
            </a:r>
            <a:endParaRPr lang="en-GB" sz="2800" dirty="0"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A6C42F-5FBE-4726-9BE8-1AC45D031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155" y="2569579"/>
            <a:ext cx="3096638" cy="34084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447377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67" y="588708"/>
            <a:ext cx="8577276" cy="1190057"/>
          </a:xfrm>
          <a:noFill/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What is self-confidence?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37745" y="595873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701090" y="3070185"/>
            <a:ext cx="6035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Self Confidence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: a feeling of trust in one’s abilities, qualities and judgments.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D24E53-23F0-4536-A563-AA0AAB55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3999">
            <a:off x="6874751" y="3236183"/>
            <a:ext cx="4222007" cy="157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773347" y="2559506"/>
            <a:ext cx="76778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u="sng" dirty="0">
                <a:solidFill>
                  <a:srgbClr val="002060"/>
                </a:solidFill>
                <a:latin typeface="Arial Narrow" panose="020B0606020202030204" pitchFamily="34" charset="0"/>
              </a:rPr>
              <a:t>Assessment:</a:t>
            </a:r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sz="2800" dirty="0">
                <a:latin typeface="Arial Narrow" panose="020B0606020202030204" pitchFamily="34" charset="0"/>
              </a:rPr>
              <a:t>Think of where you are, where you'd like to be, prepare your mind for the road to success by reading books, having a mentor and resources that provides valuable insight. Set attainable goals make a commitment to endure to the end.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432198-470D-494F-90B3-3703E4A87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153072"/>
            <a:ext cx="3273530" cy="30596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69348" y="2474893"/>
            <a:ext cx="10551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u="sng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Begin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: </a:t>
            </a:r>
            <a:r>
              <a:rPr lang="en-US" sz="2800" dirty="0">
                <a:latin typeface="Arial Narrow" panose="020B0606020202030204" pitchFamily="34" charset="0"/>
              </a:rPr>
              <a:t>Identify short and long term goals. Be sure to get in the habit of setting, achieving, and celebrating each accomplishment.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5E5753-F473-41C9-920B-86040B682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729" y="3533928"/>
            <a:ext cx="5771397" cy="248490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091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76834" y="2857448"/>
            <a:ext cx="52683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u="sng" dirty="0">
                <a:solidFill>
                  <a:srgbClr val="002060"/>
                </a:solidFill>
                <a:latin typeface="Arial Narrow" panose="020B0606020202030204" pitchFamily="34" charset="0"/>
              </a:rPr>
              <a:t>Accelerate</a:t>
            </a:r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: </a:t>
            </a:r>
            <a:r>
              <a:rPr lang="en-US" sz="2800" dirty="0">
                <a:latin typeface="Arial Narrow" panose="020B0606020202030204" pitchFamily="34" charset="0"/>
              </a:rPr>
              <a:t>Increase the size of your commitments, and extend the skills that you've honed to uncharted, yet similar territories. Thereby, stretching yourself and feeling proficient.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Self-confidence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861BF9-709A-46AC-9AA4-59595155F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428" y="2331229"/>
            <a:ext cx="5865260" cy="32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2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57801"/>
            <a:ext cx="1206597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 be the very best expression of yourself, it's important to know who you are and who you are not. What are some traits that best represents who you are?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What are you prepared to leave behind as you begin to the process of increasing self-confidence?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In what areas of your life, do you consider yourself to be a leader? </a:t>
            </a:r>
          </a:p>
          <a:p>
            <a:pPr marL="457200" lvl="0" indent="-457200">
              <a:lnSpc>
                <a:spcPct val="200000"/>
              </a:lnSpc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What impact did poor leadership have in a particular setting you were involved in?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184888" y="3258741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Show video AIMHigh Insights: Work on Your Craft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  <a:hlinkClick r:id="rId2"/>
              </a:rPr>
              <a:t>https://youtu.be/-hRGHsV6ZvU</a:t>
            </a:r>
            <a:r>
              <a:rPr lang="en-US" b="1" dirty="0">
                <a:latin typeface="Arial Narrow" panose="020B0606020202030204" pitchFamily="34" charset="0"/>
              </a:rPr>
              <a:t>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57" y="5777015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36" y="5775309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21" y="5765660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5222631" y="610325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3218</TotalTime>
  <Words>455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TO CONFIDENCE</vt:lpstr>
      <vt:lpstr>SESSION OBECTIVES:</vt:lpstr>
      <vt:lpstr>Let’s connect</vt:lpstr>
      <vt:lpstr>What is self-confidence? </vt:lpstr>
      <vt:lpstr>Self-confidence </vt:lpstr>
      <vt:lpstr>Self-confidence </vt:lpstr>
      <vt:lpstr>Self-confidence 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94</cp:revision>
  <dcterms:created xsi:type="dcterms:W3CDTF">2017-10-09T20:44:42Z</dcterms:created>
  <dcterms:modified xsi:type="dcterms:W3CDTF">2018-09-18T05:07:39Z</dcterms:modified>
</cp:coreProperties>
</file>