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2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10/23/2017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553915" y="3414346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386373" y="1632126"/>
            <a:ext cx="8039100" cy="134291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>
                <a:solidFill>
                  <a:schemeClr val="bg1"/>
                </a:solidFill>
                <a:latin typeface="Arial Narrow" panose="020B0606020202030204" pitchFamily="34" charset="0"/>
              </a:rPr>
              <a:t>ON CAMPUS </a:t>
            </a:r>
            <a:endParaRPr lang="en-US" sz="88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1959" y="3519395"/>
            <a:ext cx="9640711" cy="1372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Arial Narrow" panose="020B0606020202030204" pitchFamily="34" charset="0"/>
              </a:rPr>
              <a:t>SERVICE ACTIVITY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0093569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70" y="219471"/>
            <a:ext cx="11391899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b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FROM THEORY TO APPLICATION!</a:t>
            </a:r>
            <a:b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9554308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AFF0FE-3486-4FE2-8408-24BAD502C60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667" y="2249932"/>
            <a:ext cx="5940133" cy="35354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CDE9A3-0826-4954-A5B9-4AED8973FDDE}"/>
              </a:ext>
            </a:extLst>
          </p:cNvPr>
          <p:cNvSpPr txBox="1"/>
          <p:nvPr/>
        </p:nvSpPr>
        <p:spPr>
          <a:xfrm>
            <a:off x="187570" y="2997570"/>
            <a:ext cx="557432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Narrow" panose="020B0606020202030204" pitchFamily="34" charset="0"/>
              </a:rPr>
              <a:t>Creatively develop a service activity that will be carried out during this session </a:t>
            </a:r>
            <a:r>
              <a:rPr lang="en-US" sz="2000" dirty="0">
                <a:latin typeface="Arial Narrow" panose="020B0606020202030204" pitchFamily="34" charset="0"/>
              </a:rPr>
              <a:t>(i.e. Morning Welcome to School Community)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3374</TotalTime>
  <Words>206</Words>
  <Application>Microsoft Office PowerPoint</Application>
  <PresentationFormat>Widescreen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游ゴシック</vt:lpstr>
      <vt:lpstr>Arial</vt:lpstr>
      <vt:lpstr>Arial Narrow</vt:lpstr>
      <vt:lpstr>Avenir Book</vt:lpstr>
      <vt:lpstr>Calibri</vt:lpstr>
      <vt:lpstr>Calibri Light</vt:lpstr>
      <vt:lpstr>Lora</vt:lpstr>
      <vt:lpstr>Office Theme</vt:lpstr>
      <vt:lpstr>SERVICE ACTIVITY</vt:lpstr>
      <vt:lpstr> FROM THEORY TO APPLICATION! 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155</cp:revision>
  <dcterms:created xsi:type="dcterms:W3CDTF">2017-10-09T20:44:42Z</dcterms:created>
  <dcterms:modified xsi:type="dcterms:W3CDTF">2017-10-23T18:37:49Z</dcterms:modified>
</cp:coreProperties>
</file>