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70" r:id="rId6"/>
    <p:sldId id="271" r:id="rId7"/>
    <p:sldId id="272" r:id="rId8"/>
    <p:sldId id="265" r:id="rId9"/>
    <p:sldId id="266" r:id="rId10"/>
    <p:sldId id="262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youtu.be/EGkkKLM2HV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outu.be/Wd2VmwcoMmQ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881696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THE EXTRACURRICULAR 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925301" cy="3496985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en-US" sz="2600" dirty="0">
                <a:latin typeface="Arial Narrow" panose="020B0606020202030204" pitchFamily="34" charset="0"/>
              </a:rPr>
              <a:t>Members will learn how to identify, evaluate and select extracurricular activities aligned with their goals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Find Extracurricular activities on campus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Identify community service opportunities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Articulate the benefits of service activities for future goals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VALUE OF EXTRA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3162300" y="3786089"/>
            <a:ext cx="477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ctr"/>
            <a:r>
              <a:rPr lang="en-US" u="sng" dirty="0">
                <a:hlinkClick r:id="rId2"/>
              </a:rPr>
              <a:t>https://youtu.be/EGkkKLM2HVE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65A0FF-B393-4152-9BDA-3D5CBE88B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255" y="3437820"/>
            <a:ext cx="880520" cy="106586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316524" y="3138855"/>
            <a:ext cx="11447584" cy="1362808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46888" y="172439"/>
            <a:ext cx="11945113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336" y="257065"/>
            <a:ext cx="1232329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WHAT ARE EXTRA-CURRICULAR ACTIVITIES?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316524" y="320935"/>
            <a:ext cx="11665927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AE4855-FD3C-4110-9A64-C6C2A0B9274A}"/>
              </a:ext>
            </a:extLst>
          </p:cNvPr>
          <p:cNvSpPr txBox="1"/>
          <p:nvPr/>
        </p:nvSpPr>
        <p:spPr>
          <a:xfrm>
            <a:off x="-1139130" y="3589426"/>
            <a:ext cx="13622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sz="2400" b="1" dirty="0">
                <a:solidFill>
                  <a:srgbClr val="002060"/>
                </a:solidFill>
                <a:latin typeface="Arial Narrow" panose="020B0606020202030204" pitchFamily="34" charset="0"/>
              </a:rPr>
              <a:t>ACTIVITIES THAT ARE OUTSIDE THE REGULAR CURRICULUM OR PROGRAM OF COURSES.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17009" y="2388997"/>
            <a:ext cx="3634328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9900"/>
                </a:solidFill>
                <a:latin typeface="Arial Narrow" panose="020B0606020202030204" pitchFamily="34" charset="0"/>
              </a:rPr>
              <a:t>LISTENING SKILLS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VOLUNTEER BENEFITS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A50ED5-67AB-4AC9-BCAE-53116E9132C1}"/>
              </a:ext>
            </a:extLst>
          </p:cNvPr>
          <p:cNvSpPr/>
          <p:nvPr/>
        </p:nvSpPr>
        <p:spPr>
          <a:xfrm>
            <a:off x="5815418" y="2374723"/>
            <a:ext cx="3839513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7030A0"/>
                </a:solidFill>
                <a:latin typeface="Arial Narrow" panose="020B0606020202030204" pitchFamily="34" charset="0"/>
              </a:rPr>
              <a:t>TIME MANAGEMENT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98B5C5-399D-4D05-96A4-8A226AB5C258}"/>
              </a:ext>
            </a:extLst>
          </p:cNvPr>
          <p:cNvSpPr/>
          <p:nvPr/>
        </p:nvSpPr>
        <p:spPr>
          <a:xfrm>
            <a:off x="84526" y="4150445"/>
            <a:ext cx="4751044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Arial Narrow" panose="020B0606020202030204" pitchFamily="34" charset="0"/>
              </a:rPr>
              <a:t>COMMUNICATION SKILLS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95A25C-6F31-47D3-BFE6-A4E23920CCBF}"/>
              </a:ext>
            </a:extLst>
          </p:cNvPr>
          <p:cNvSpPr/>
          <p:nvPr/>
        </p:nvSpPr>
        <p:spPr>
          <a:xfrm>
            <a:off x="7664857" y="3161452"/>
            <a:ext cx="4396781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B050"/>
                </a:solidFill>
                <a:latin typeface="Arial Narrow" panose="020B0606020202030204" pitchFamily="34" charset="0"/>
              </a:rPr>
              <a:t>CAREER EXPLORATION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9E04BC-56E6-4D3F-AB4A-B6196BD241DB}"/>
              </a:ext>
            </a:extLst>
          </p:cNvPr>
          <p:cNvSpPr/>
          <p:nvPr/>
        </p:nvSpPr>
        <p:spPr>
          <a:xfrm>
            <a:off x="5815418" y="4095199"/>
            <a:ext cx="6021905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Arial Narrow" panose="020B0606020202030204" pitchFamily="34" charset="0"/>
              </a:rPr>
              <a:t>CONFLICT MANAGEMENT TOOLS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E03D63-B451-494A-A85D-0F27CF0D6C35}"/>
              </a:ext>
            </a:extLst>
          </p:cNvPr>
          <p:cNvSpPr/>
          <p:nvPr/>
        </p:nvSpPr>
        <p:spPr>
          <a:xfrm>
            <a:off x="84526" y="5194449"/>
            <a:ext cx="9701784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</a:rPr>
              <a:t>TEAMWORK &amp; RESPECT BUILDING OPPORTUNITIES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3824D22-EDB9-438C-A40C-8DA551CA5213}"/>
              </a:ext>
            </a:extLst>
          </p:cNvPr>
          <p:cNvSpPr/>
          <p:nvPr/>
        </p:nvSpPr>
        <p:spPr>
          <a:xfrm>
            <a:off x="88167" y="3225261"/>
            <a:ext cx="7576690" cy="5847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CC0000"/>
                </a:solidFill>
                <a:latin typeface="Arial Narrow" panose="020B0606020202030204" pitchFamily="34" charset="0"/>
              </a:rPr>
              <a:t>LEADERSHIP &amp; SELF-CONFIDENCE SKILLS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0FBF38-5E05-410B-9DAE-759E7951B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08" y="1542082"/>
            <a:ext cx="1560993" cy="1529773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910EF-7212-40A1-9A03-D7B5FDE29F48}"/>
              </a:ext>
            </a:extLst>
          </p:cNvPr>
          <p:cNvCxnSpPr>
            <a:cxnSpLocks/>
          </p:cNvCxnSpPr>
          <p:nvPr/>
        </p:nvCxnSpPr>
        <p:spPr>
          <a:xfrm>
            <a:off x="117009" y="3068516"/>
            <a:ext cx="118581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87D5AB-D89B-420A-BE4B-A15D9FFF4083}"/>
              </a:ext>
            </a:extLst>
          </p:cNvPr>
          <p:cNvCxnSpPr>
            <a:cxnSpLocks/>
          </p:cNvCxnSpPr>
          <p:nvPr/>
        </p:nvCxnSpPr>
        <p:spPr>
          <a:xfrm flipV="1">
            <a:off x="117009" y="3905977"/>
            <a:ext cx="11770191" cy="40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C90F271-8730-443B-B278-BAF85A3C80A8}"/>
              </a:ext>
            </a:extLst>
          </p:cNvPr>
          <p:cNvCxnSpPr>
            <a:cxnSpLocks/>
          </p:cNvCxnSpPr>
          <p:nvPr/>
        </p:nvCxnSpPr>
        <p:spPr>
          <a:xfrm>
            <a:off x="67132" y="4895399"/>
            <a:ext cx="117701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B7B03-2C55-4BF1-8B2C-2E8C9E739286}"/>
              </a:ext>
            </a:extLst>
          </p:cNvPr>
          <p:cNvCxnSpPr>
            <a:cxnSpLocks/>
          </p:cNvCxnSpPr>
          <p:nvPr/>
        </p:nvCxnSpPr>
        <p:spPr>
          <a:xfrm>
            <a:off x="102411" y="5950300"/>
            <a:ext cx="116996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62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372978" y="3322765"/>
            <a:ext cx="858908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2800" b="1" dirty="0">
                <a:latin typeface="Arial Narrow" panose="020B0606020202030204" pitchFamily="34" charset="0"/>
              </a:rPr>
              <a:t>The use or involvement of volunteer labor, especially </a:t>
            </a:r>
          </a:p>
          <a:p>
            <a:pPr lvl="2"/>
            <a:r>
              <a:rPr lang="en-US" sz="2800" b="1" dirty="0">
                <a:latin typeface="Arial Narrow" panose="020B0606020202030204" pitchFamily="34" charset="0"/>
              </a:rPr>
              <a:t>in community services</a:t>
            </a:r>
          </a:p>
          <a:p>
            <a:pPr lvl="2"/>
            <a:endParaRPr lang="en-US" sz="2800" b="1" dirty="0">
              <a:latin typeface="Arial Narrow" panose="020B0606020202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VOLUNTEERISM: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8467E6-EA6B-4865-B52A-FC2FE46DF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56" y="2933697"/>
            <a:ext cx="4035673" cy="4035673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134075" y="4929834"/>
            <a:ext cx="810401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2800" b="1" dirty="0">
                <a:latin typeface="Arial Narrow" panose="020B0606020202030204" pitchFamily="34" charset="0"/>
              </a:rPr>
              <a:t>A temporary position with an emphasis for on the </a:t>
            </a:r>
          </a:p>
          <a:p>
            <a:pPr lvl="2"/>
            <a:r>
              <a:rPr lang="en-US" sz="2800" b="1" dirty="0">
                <a:latin typeface="Arial Narrow" panose="020B0606020202030204" pitchFamily="34" charset="0"/>
              </a:rPr>
              <a:t>job training rather than merely employment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INTERNSHIPS: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387A4E-A2E6-4596-AFA4-BF68D8F95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16" y="2201888"/>
            <a:ext cx="5566996" cy="281161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76717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189177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6020202030204" pitchFamily="34" charset="0"/>
              </a:rPr>
              <a:t>1. What are some of the extra curricular activities on your school campus?</a:t>
            </a:r>
            <a:endParaRPr lang="en-US" altLang="en-US" sz="24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5078224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5. What are some best practices for finding the right extra curricular activity that fits you?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918906"/>
            <a:ext cx="1169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6020202030204" pitchFamily="34" charset="0"/>
              </a:rPr>
              <a:t>2. Why is it beneficial to join a student club or organization?</a:t>
            </a:r>
            <a:endParaRPr lang="en-US" altLang="en-US" sz="24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48003" y="4378364"/>
            <a:ext cx="1169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4. Have students identify 2 extra curricular activities for which they will volunteer at least twice a month. 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48003" y="3660750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3. Describe the benefits of volunteering.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3800050" y="3149955"/>
            <a:ext cx="4196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Insights: Be Engaged 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https://youtu.be/Wd2VmwcoMmQ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3357</TotalTime>
  <Words>400</Words>
  <Application>Microsoft Office PowerPoint</Application>
  <PresentationFormat>Widescreen</PresentationFormat>
  <Paragraphs>73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ACTIVITIES</vt:lpstr>
      <vt:lpstr>SESSION OBJECTIVES:</vt:lpstr>
      <vt:lpstr>LET’S CONNECT</vt:lpstr>
      <vt:lpstr>WHAT ARE EXTRA-CURRICULAR ACTIVITIES? </vt:lpstr>
      <vt:lpstr>VOLUNTEER BENEFITS</vt:lpstr>
      <vt:lpstr>VOLUNTEERISM:</vt:lpstr>
      <vt:lpstr>INTERNSHIPS: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143</cp:revision>
  <dcterms:created xsi:type="dcterms:W3CDTF">2017-10-09T20:44:42Z</dcterms:created>
  <dcterms:modified xsi:type="dcterms:W3CDTF">2018-09-17T04:00:38Z</dcterms:modified>
</cp:coreProperties>
</file>