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2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386373" y="1632126"/>
            <a:ext cx="8039100" cy="13429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chemeClr val="bg1"/>
                </a:solidFill>
                <a:latin typeface="Arial Narrow" panose="020B0606020202030204" pitchFamily="34" charset="0"/>
              </a:rPr>
              <a:t>CREATIVE</a:t>
            </a:r>
            <a:endParaRPr lang="en-US" sz="8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1959" y="3519395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CREATIVE DAY: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9272B5-09B7-4BBB-96F2-2FF8626B0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38" y="2303160"/>
            <a:ext cx="9998429" cy="4554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3370</TotalTime>
  <Words>183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SESSION</vt:lpstr>
      <vt:lpstr>CREATIVE DAY: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153</cp:revision>
  <dcterms:created xsi:type="dcterms:W3CDTF">2017-10-09T20:44:42Z</dcterms:created>
  <dcterms:modified xsi:type="dcterms:W3CDTF">2017-10-16T21:47:01Z</dcterms:modified>
</cp:coreProperties>
</file>