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72" r:id="rId5"/>
    <p:sldId id="264" r:id="rId6"/>
    <p:sldId id="273" r:id="rId7"/>
    <p:sldId id="268" r:id="rId8"/>
    <p:sldId id="265" r:id="rId9"/>
    <p:sldId id="266" r:id="rId10"/>
    <p:sldId id="262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tu.be/ZrMUM8A2je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3" y="1940791"/>
            <a:ext cx="8039100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INTRODUCTION TO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COMMUNITY RESOURCES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US" sz="2600" dirty="0">
                <a:latin typeface="Arial Narrow" panose="020B0606020202030204" pitchFamily="34" charset="0"/>
              </a:rPr>
              <a:t>Research community libraries, programs </a:t>
            </a:r>
            <a:r>
              <a:rPr lang="en-US" sz="2600" dirty="0" err="1">
                <a:latin typeface="Arial Narrow" panose="020B0606020202030204" pitchFamily="34" charset="0"/>
              </a:rPr>
              <a:t>etc</a:t>
            </a:r>
            <a:endParaRPr lang="en-US" sz="2600" dirty="0">
              <a:latin typeface="Arial Narrow" panose="020B0606020202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Be aware of elected officials and their roles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Connect their personal self-concepts to career choices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Know and understand the purpose of community boards and precinct councils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987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WHERE IS THE LOVE BY BLACK EYED PEAS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BFCD5B-DCC7-432B-B9CD-047724754D4F}"/>
              </a:ext>
            </a:extLst>
          </p:cNvPr>
          <p:cNvSpPr txBox="1"/>
          <p:nvPr/>
        </p:nvSpPr>
        <p:spPr>
          <a:xfrm>
            <a:off x="4278337" y="3751496"/>
            <a:ext cx="5393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https://www.youtube.com/watch?v=FotCW5OIFZc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B6DA1FB-8758-4DBF-8163-305306F65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749" y="3559144"/>
            <a:ext cx="622913" cy="75403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52B7787-0E18-4230-8945-0EE4087C38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074" y="3182815"/>
            <a:ext cx="3094892" cy="193430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17232" y="1985105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WHERE IS THE LOVE?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36A4B8-E97F-4B1E-B7B9-E8907299A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995" y="4791073"/>
            <a:ext cx="3042928" cy="17559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6EB987-0555-4790-8C8D-DBE7B620F4D0}"/>
              </a:ext>
            </a:extLst>
          </p:cNvPr>
          <p:cNvSpPr txBox="1"/>
          <p:nvPr/>
        </p:nvSpPr>
        <p:spPr>
          <a:xfrm>
            <a:off x="117232" y="3036747"/>
            <a:ext cx="124323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What’s the purpose of the song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What types of issues were discussed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Share one issue in your neighborhood that they would like to see improved or eliminated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254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316524" y="3138855"/>
            <a:ext cx="11447584" cy="1362808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72439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219594"/>
            <a:ext cx="10357338" cy="1190057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CIVIC ENGAGEMENT: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AE4855-FD3C-4110-9A64-C6C2A0B9274A}"/>
              </a:ext>
            </a:extLst>
          </p:cNvPr>
          <p:cNvSpPr txBox="1"/>
          <p:nvPr/>
        </p:nvSpPr>
        <p:spPr>
          <a:xfrm>
            <a:off x="-1276290" y="3466316"/>
            <a:ext cx="13622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WORKING TO MAKE A DIFFERENCE IN THE CIVIC LIFE OF OUR COMMUNITIES BY DEVELOPING THE </a:t>
            </a:r>
          </a:p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COMBINATION OF KNOWLEDGE, SKILL AND VALUES TO MAKE THAT DIFFERENCE.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0" y="2148839"/>
            <a:ext cx="11447584" cy="996697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72439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219594"/>
            <a:ext cx="10357338" cy="1190057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CIVIC ENGAGEMENT: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AE4855-FD3C-4110-9A64-C6C2A0B9274A}"/>
              </a:ext>
            </a:extLst>
          </p:cNvPr>
          <p:cNvSpPr txBox="1"/>
          <p:nvPr/>
        </p:nvSpPr>
        <p:spPr>
          <a:xfrm>
            <a:off x="-1943802" y="2293244"/>
            <a:ext cx="13622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BEING CIVICALLY ENGAGED IS THE MOST EFFECTIVE WAY TO BRING ABOUT CHANGES IN THEIR</a:t>
            </a:r>
          </a:p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 LOCAL COMMUNITY.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6CEB14-6019-42A7-A26B-F7FFE6786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814" y="3535631"/>
            <a:ext cx="11571211" cy="11217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EE1DED-CF88-42E3-88EF-1B0C7BB20FF0}"/>
              </a:ext>
            </a:extLst>
          </p:cNvPr>
          <p:cNvSpPr txBox="1"/>
          <p:nvPr/>
        </p:nvSpPr>
        <p:spPr>
          <a:xfrm>
            <a:off x="-1943802" y="3742568"/>
            <a:ext cx="13622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IT’S EASY TO COMPLAIN ABOUT ISSUES, BUT IF WE DON’T MAKE AN EFFORT TO BRING A SOLUTION, </a:t>
            </a:r>
          </a:p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THEN WE BECOME A PART OF THE PROBLEM. </a:t>
            </a:r>
          </a:p>
        </p:txBody>
      </p:sp>
    </p:spTree>
    <p:extLst>
      <p:ext uri="{BB962C8B-B14F-4D97-AF65-F5344CB8AC3E}">
        <p14:creationId xmlns:p14="http://schemas.microsoft.com/office/powerpoint/2010/main" val="2438823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5750169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70" y="411787"/>
            <a:ext cx="5386754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5345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AIMHIGH ACTION: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2B8485-EA3E-47B8-AB97-AFC6D8C7AF5C}"/>
              </a:ext>
            </a:extLst>
          </p:cNvPr>
          <p:cNvSpPr/>
          <p:nvPr/>
        </p:nvSpPr>
        <p:spPr>
          <a:xfrm>
            <a:off x="2716197" y="1888862"/>
            <a:ext cx="6067943" cy="523220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GET INTO GROUPS OF INTEREST AREAS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6A4F94-2C8E-46A4-8839-CEE9F3F6FB1D}"/>
              </a:ext>
            </a:extLst>
          </p:cNvPr>
          <p:cNvSpPr/>
          <p:nvPr/>
        </p:nvSpPr>
        <p:spPr>
          <a:xfrm>
            <a:off x="1573823" y="2796986"/>
            <a:ext cx="8554201" cy="523220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WRITE AND DISCUSS WHY THEY CARE ABOUT THE TOPIC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68CEEF-BC05-4008-83E5-7612FEF91047}"/>
              </a:ext>
            </a:extLst>
          </p:cNvPr>
          <p:cNvSpPr/>
          <p:nvPr/>
        </p:nvSpPr>
        <p:spPr>
          <a:xfrm>
            <a:off x="2406326" y="3713270"/>
            <a:ext cx="6889194" cy="523220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WHAT DO THEY WANT TO CHANGE AND WHY?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CF6254-D3F9-4E8F-A8C3-A36F820C08BF}"/>
              </a:ext>
            </a:extLst>
          </p:cNvPr>
          <p:cNvSpPr/>
          <p:nvPr/>
        </p:nvSpPr>
        <p:spPr>
          <a:xfrm>
            <a:off x="468624" y="4638178"/>
            <a:ext cx="11418575" cy="954107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WHO MUST THEY REACH OUT TO (I.E. COMMUNITY BOARD)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TO RESOLVE THE ISSUE AND DRAFT A LETTER TO SUBMIT TO THE ENTITIES.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7D9413-0FF1-4DFF-9901-5D69073ED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346" y="1350718"/>
            <a:ext cx="23622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035342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 What are some positive benefits of being active in your community?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4295708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5. Do you know the role of the community board or community precinct council? 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17230" y="2646803"/>
            <a:ext cx="1169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 What’s your level of interest regarding elected officials in your community?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26022" y="3737001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4. What role, if any, do you believe celebrities and athletes should play in the community?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26022" y="3205510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 Do you believe the problems in your neighborhood are impossible to resolve?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1700D-B0EA-4305-B1FD-78FBA0B403AB}"/>
              </a:ext>
            </a:extLst>
          </p:cNvPr>
          <p:cNvSpPr txBox="1"/>
          <p:nvPr/>
        </p:nvSpPr>
        <p:spPr>
          <a:xfrm>
            <a:off x="126022" y="4840807"/>
            <a:ext cx="12065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6. Who are great civic icons that you are aware of?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306514" y="2968879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AIMHigh Insights: Giving Back to our Community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https://youtu.be/ZrMUM8A2jeg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3367</TotalTime>
  <Words>529</Words>
  <Application>Microsoft Office PowerPoint</Application>
  <PresentationFormat>Widescreen</PresentationFormat>
  <Paragraphs>77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COMMUNITY RESOURCES</vt:lpstr>
      <vt:lpstr>SESSION OBJECTIVES:</vt:lpstr>
      <vt:lpstr>LET’S CONNECT</vt:lpstr>
      <vt:lpstr>LET’S CONNECT</vt:lpstr>
      <vt:lpstr>CIVIC ENGAGEMENT:</vt:lpstr>
      <vt:lpstr>CIVIC ENGAGEMENT:</vt:lpstr>
      <vt:lpstr>AIMHIGH ACTION: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151</cp:revision>
  <dcterms:created xsi:type="dcterms:W3CDTF">2017-10-09T20:44:42Z</dcterms:created>
  <dcterms:modified xsi:type="dcterms:W3CDTF">2018-09-17T03:57:02Z</dcterms:modified>
</cp:coreProperties>
</file>