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8" r:id="rId4"/>
    <p:sldId id="270" r:id="rId5"/>
    <p:sldId id="271" r:id="rId6"/>
    <p:sldId id="269" r:id="rId7"/>
    <p:sldId id="262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00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3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ZrMUM8A2je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665427" y="3493375"/>
            <a:ext cx="11227778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0" y="1512276"/>
            <a:ext cx="9126416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543658" y="1113792"/>
            <a:ext cx="8039100" cy="18200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AIMHIGH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98FDCFC-FE58-42CC-800B-6BC962207BAD}"/>
              </a:ext>
            </a:extLst>
          </p:cNvPr>
          <p:cNvSpPr txBox="1">
            <a:spLocks/>
          </p:cNvSpPr>
          <p:nvPr/>
        </p:nvSpPr>
        <p:spPr>
          <a:xfrm>
            <a:off x="1744271" y="3094891"/>
            <a:ext cx="10148933" cy="18200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INDUCTION CEREMONY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6459415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SESSION </a:t>
            </a:r>
            <a:r>
              <a:rPr lang="en-US" sz="6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OBECTIVES: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270545" cy="381968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Be Officially Inducted into the AIMHigh Empowerment Institute</a:t>
            </a:r>
          </a:p>
          <a:p>
            <a:pPr>
              <a:lnSpc>
                <a:spcPct val="150000"/>
              </a:lnSpc>
            </a:pPr>
            <a:r>
              <a:rPr lang="en-US" dirty="0"/>
              <a:t>Demonstrate their understanding of the 3 C’s and 3 E’s</a:t>
            </a:r>
          </a:p>
          <a:p>
            <a:pPr>
              <a:lnSpc>
                <a:spcPct val="150000"/>
              </a:lnSpc>
            </a:pPr>
            <a:r>
              <a:rPr lang="en-US" dirty="0"/>
              <a:t>Be able to recite the AIMHigh Empowerment Affirmation</a:t>
            </a:r>
          </a:p>
          <a:p>
            <a:pPr>
              <a:lnSpc>
                <a:spcPct val="150000"/>
              </a:lnSpc>
            </a:pPr>
            <a:r>
              <a:rPr lang="en-US" dirty="0"/>
              <a:t>Fully understand what it means to be an </a:t>
            </a:r>
            <a:r>
              <a:rPr lang="en-US" dirty="0" err="1"/>
              <a:t>AIMHighEI</a:t>
            </a:r>
            <a:r>
              <a:rPr lang="en-US" dirty="0"/>
              <a:t> Member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3710969" y="4551687"/>
            <a:ext cx="5036763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https://www.youtube.com/watch?v=ZrMUM8A2jeg</a:t>
            </a:r>
            <a:endParaRPr lang="en-US" dirty="0"/>
          </a:p>
          <a:p>
            <a:pPr algn="ctr"/>
            <a:endParaRPr lang="en-US" sz="2800" dirty="0">
              <a:latin typeface="Bebas Neue" panose="020B0606020202050201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AIMHigh CIP’s 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1C3816-8DCE-472D-9234-10E3874F03EF}"/>
              </a:ext>
            </a:extLst>
          </p:cNvPr>
          <p:cNvSpPr/>
          <p:nvPr/>
        </p:nvSpPr>
        <p:spPr>
          <a:xfrm>
            <a:off x="874904" y="3314902"/>
            <a:ext cx="1070889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latin typeface="Bebas Neue" panose="020B0606020202050201" pitchFamily="34" charset="0"/>
              </a:rPr>
              <a:t>The 3 required community impact projects that must be completed for the school year. </a:t>
            </a:r>
          </a:p>
          <a:p>
            <a:pPr algn="ctr"/>
            <a:r>
              <a:rPr lang="en-US" sz="2800" dirty="0">
                <a:latin typeface="Bebas Neue" panose="020B0606020202050201" pitchFamily="34" charset="0"/>
              </a:rPr>
              <a:t>This will be a form of community service</a:t>
            </a:r>
          </a:p>
          <a:p>
            <a:pPr algn="ctr"/>
            <a:endParaRPr lang="en-US" sz="28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477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883284" y="3162502"/>
            <a:ext cx="1038733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latin typeface="Bebas Neue" panose="020B0606020202050201" pitchFamily="34" charset="0"/>
              </a:rPr>
              <a:t>The School Impact Projects that students will participating as a means of improving </a:t>
            </a:r>
          </a:p>
          <a:p>
            <a:pPr algn="ctr"/>
            <a:r>
              <a:rPr lang="en-US" sz="2800" dirty="0">
                <a:latin typeface="Bebas Neue" panose="020B0606020202050201" pitchFamily="34" charset="0"/>
              </a:rPr>
              <a:t>some aspect of the school campus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AIMHigh SIP’s 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421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2362054" y="2008947"/>
            <a:ext cx="742979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latin typeface="Bebas Neue" panose="020B0606020202050201" pitchFamily="34" charset="0"/>
              </a:rPr>
              <a:t>gatherings  that will be used for bonding among EI members </a:t>
            </a:r>
          </a:p>
          <a:p>
            <a:pPr algn="ctr"/>
            <a:r>
              <a:rPr lang="en-US" sz="2800" dirty="0">
                <a:latin typeface="Bebas Neue" panose="020B0606020202050201" pitchFamily="34" charset="0"/>
              </a:rPr>
              <a:t>(i.e. Group lunch, dinner, sporting events etc.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AIMHigh Social Gatherings 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0BAA86-8290-4487-AEF1-314E64ADE6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97" y="3690285"/>
            <a:ext cx="3477914" cy="2318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F97F975-C4CF-4AC4-9F89-B1EBDFC0BC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7" t="17829" r="667" b="16637"/>
          <a:stretch/>
        </p:blipFill>
        <p:spPr>
          <a:xfrm>
            <a:off x="4351273" y="3665986"/>
            <a:ext cx="3541776" cy="2321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AAC6F2-F4A7-4B6B-BD0B-814CC894CE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08" y="3665986"/>
            <a:ext cx="3796792" cy="2277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948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5479893" y="2332565"/>
            <a:ext cx="6765502" cy="1827906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8511" y="2651489"/>
            <a:ext cx="11588263" cy="1190057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6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2019</a:t>
            </a:r>
            <a:endParaRPr lang="en-US" sz="66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5760922" y="2469278"/>
            <a:ext cx="6203443" cy="155448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BB6627-7DE3-4C66-A2D3-AF69044B26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34" y="109728"/>
            <a:ext cx="5228903" cy="655624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191F5C-C82D-450E-98AA-B880232D41E9}"/>
              </a:ext>
            </a:extLst>
          </p:cNvPr>
          <p:cNvSpPr txBox="1"/>
          <p:nvPr/>
        </p:nvSpPr>
        <p:spPr>
          <a:xfrm>
            <a:off x="6571073" y="4479395"/>
            <a:ext cx="458313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Invite your family and friends!!!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415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EMPOWERMENT affirmation: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EMPOWERMENT affirmation: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3249</TotalTime>
  <Words>313</Words>
  <Application>Microsoft Office PowerPoint</Application>
  <PresentationFormat>Widescreen</PresentationFormat>
  <Paragraphs>56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游ゴシック</vt:lpstr>
      <vt:lpstr>Arial</vt:lpstr>
      <vt:lpstr>Arial Narrow</vt:lpstr>
      <vt:lpstr>Avenir Book</vt:lpstr>
      <vt:lpstr>Bebas Neue</vt:lpstr>
      <vt:lpstr>Calibri</vt:lpstr>
      <vt:lpstr>Calibri Light</vt:lpstr>
      <vt:lpstr>Lora</vt:lpstr>
      <vt:lpstr>Office Theme</vt:lpstr>
      <vt:lpstr>PowerPoint Presentation</vt:lpstr>
      <vt:lpstr>SESSION OBECTIVES:</vt:lpstr>
      <vt:lpstr>AIMHigh CIP’s </vt:lpstr>
      <vt:lpstr>AIMHigh SIP’s </vt:lpstr>
      <vt:lpstr>AIMHigh Social Gatherings </vt:lpstr>
      <vt:lpstr>2019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Riley Gray</cp:lastModifiedBy>
  <cp:revision>105</cp:revision>
  <dcterms:created xsi:type="dcterms:W3CDTF">2017-10-09T20:44:42Z</dcterms:created>
  <dcterms:modified xsi:type="dcterms:W3CDTF">2018-09-17T07:09:35Z</dcterms:modified>
</cp:coreProperties>
</file>